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5512D11A-5CC6-11CF-8D67-00AA00BDCE1D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5512D11A-5CC6-11CF-8D67-00AA00BDCE1D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5512D11A-5CC6-11CF-8D67-00AA00BDCE1D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5512D11A-5CC6-11CF-8D67-00AA00BDCE1D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5512D11A-5CC6-11CF-8D67-00AA00BDCE1D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5512D11A-5CC6-11CF-8D67-00AA00BDCE1D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5512D11A-5CC6-11CF-8D67-00AA00BDCE1D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5512D11A-5CC6-11CF-8D67-00AA00BDCE1D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5512D11A-5CC6-11CF-8D67-00AA00BDCE1D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5512D11A-5CC6-11CF-8D67-00AA00BDCE1D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5512D11A-5CC6-11CF-8D67-00AA00BDCE1D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5512D11A-5CC6-11CF-8D67-00AA00BDCE1D}" ax:persistence="persistStorage" r:id="rId1"/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Ner8zd7sJ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13" Type="http://schemas.openxmlformats.org/officeDocument/2006/relationships/control" Target="../activeX/activeX12.xml"/><Relationship Id="rId18" Type="http://schemas.openxmlformats.org/officeDocument/2006/relationships/image" Target="../media/image5.wmf"/><Relationship Id="rId26" Type="http://schemas.openxmlformats.org/officeDocument/2006/relationships/image" Target="../media/image13.wmf"/><Relationship Id="rId3" Type="http://schemas.openxmlformats.org/officeDocument/2006/relationships/control" Target="../activeX/activeX2.xml"/><Relationship Id="rId21" Type="http://schemas.openxmlformats.org/officeDocument/2006/relationships/image" Target="../media/image8.wmf"/><Relationship Id="rId7" Type="http://schemas.openxmlformats.org/officeDocument/2006/relationships/control" Target="../activeX/activeX6.xml"/><Relationship Id="rId12" Type="http://schemas.openxmlformats.org/officeDocument/2006/relationships/control" Target="../activeX/activeX11.xml"/><Relationship Id="rId17" Type="http://schemas.openxmlformats.org/officeDocument/2006/relationships/image" Target="../media/image4.wmf"/><Relationship Id="rId25" Type="http://schemas.openxmlformats.org/officeDocument/2006/relationships/image" Target="../media/image12.wmf"/><Relationship Id="rId2" Type="http://schemas.openxmlformats.org/officeDocument/2006/relationships/control" Target="../activeX/activeX1.xml"/><Relationship Id="rId16" Type="http://schemas.openxmlformats.org/officeDocument/2006/relationships/image" Target="../media/image3.wmf"/><Relationship Id="rId20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control" Target="../activeX/activeX10.xml"/><Relationship Id="rId24" Type="http://schemas.openxmlformats.org/officeDocument/2006/relationships/image" Target="../media/image11.wmf"/><Relationship Id="rId5" Type="http://schemas.openxmlformats.org/officeDocument/2006/relationships/control" Target="../activeX/activeX4.xml"/><Relationship Id="rId15" Type="http://schemas.openxmlformats.org/officeDocument/2006/relationships/image" Target="../media/image15.gif"/><Relationship Id="rId23" Type="http://schemas.openxmlformats.org/officeDocument/2006/relationships/image" Target="../media/image10.wmf"/><Relationship Id="rId10" Type="http://schemas.openxmlformats.org/officeDocument/2006/relationships/control" Target="../activeX/activeX9.xml"/><Relationship Id="rId19" Type="http://schemas.openxmlformats.org/officeDocument/2006/relationships/image" Target="../media/image6.wmf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9.wmf"/><Relationship Id="rId27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092099" y="1188698"/>
            <a:ext cx="8168319" cy="3338145"/>
          </a:xfrm>
        </p:spPr>
        <p:txBody>
          <a:bodyPr/>
          <a:lstStyle/>
          <a:p>
            <a:r>
              <a:rPr lang="en-US" sz="5400" dirty="0" smtClean="0">
                <a:latin typeface="Comic Sans MS" panose="030F0702030302020204" pitchFamily="66" charset="0"/>
              </a:rPr>
              <a:t>Have / Has</a:t>
            </a:r>
            <a:endParaRPr lang="he-IL" sz="5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7013" y="3352800"/>
            <a:ext cx="427848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have \ has</a:t>
            </a:r>
          </a:p>
        </p:txBody>
      </p:sp>
    </p:spTree>
    <p:extLst>
      <p:ext uri="{BB962C8B-B14F-4D97-AF65-F5344CB8AC3E}">
        <p14:creationId xmlns:p14="http://schemas.microsoft.com/office/powerpoint/2010/main" val="903563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195234" y="1642534"/>
            <a:ext cx="10178322" cy="419382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ar-SA" sz="2800" b="1" dirty="0" smtClean="0">
                <a:latin typeface="Comic Sans MS" panose="030F0702030302020204" pitchFamily="66" charset="0"/>
              </a:rPr>
              <a:t>تستخدم</a:t>
            </a:r>
            <a:r>
              <a:rPr lang="ar-SA" sz="2800" b="1" dirty="0">
                <a:latin typeface="Comic Sans MS" panose="030F0702030302020204" pitchFamily="66" charset="0"/>
              </a:rPr>
              <a:t> </a:t>
            </a:r>
            <a:r>
              <a:rPr lang="en-US" sz="2800" b="1" dirty="0">
                <a:latin typeface="Comic Sans MS" panose="030F0702030302020204" pitchFamily="66" charset="0"/>
              </a:rPr>
              <a:t>HAS &amp; HAVE </a:t>
            </a:r>
            <a:r>
              <a:rPr lang="ar-SA" sz="2800" b="1" dirty="0" smtClean="0">
                <a:latin typeface="Comic Sans MS" panose="030F0702030302020204" pitchFamily="66" charset="0"/>
              </a:rPr>
              <a:t> للتعبير </a:t>
            </a:r>
            <a:r>
              <a:rPr lang="ar-SA" sz="2800" b="1" dirty="0">
                <a:latin typeface="Comic Sans MS" panose="030F0702030302020204" pitchFamily="66" charset="0"/>
              </a:rPr>
              <a:t>عن الملكية ( بمعنى لديه أو يمتلك) </a:t>
            </a:r>
            <a:r>
              <a:rPr lang="ar-SA" sz="2800" b="1" dirty="0" smtClean="0">
                <a:latin typeface="Comic Sans MS" panose="030F0702030302020204" pitchFamily="66" charset="0"/>
              </a:rPr>
              <a:t>كالتالي:</a:t>
            </a:r>
            <a:endParaRPr lang="ar-SA" sz="2800" dirty="0">
              <a:latin typeface="Comic Sans MS" panose="030F0702030302020204" pitchFamily="66" charset="0"/>
            </a:endParaRPr>
          </a:p>
          <a:p>
            <a:pPr algn="ctr"/>
            <a:r>
              <a:rPr lang="ar-SA" sz="2800" dirty="0">
                <a:latin typeface="Comic Sans MS" panose="030F0702030302020204" pitchFamily="66" charset="0"/>
              </a:rPr>
              <a:t>تستخدم </a:t>
            </a:r>
            <a:r>
              <a:rPr lang="en-US" sz="2800" dirty="0" smtClean="0">
                <a:latin typeface="Comic Sans MS" panose="030F0702030302020204" pitchFamily="66" charset="0"/>
              </a:rPr>
              <a:t> has</a:t>
            </a:r>
            <a:r>
              <a:rPr lang="en-US" sz="2800" dirty="0">
                <a:latin typeface="Comic Sans MS" panose="030F0702030302020204" pitchFamily="66" charset="0"/>
              </a:rPr>
              <a:t> </a:t>
            </a:r>
            <a:r>
              <a:rPr lang="ar-SA" sz="2800" dirty="0">
                <a:latin typeface="Comic Sans MS" panose="030F0702030302020204" pitchFamily="66" charset="0"/>
              </a:rPr>
              <a:t>مع </a:t>
            </a:r>
            <a:r>
              <a:rPr lang="ar-SA" sz="2800" dirty="0" smtClean="0">
                <a:latin typeface="Comic Sans MS" panose="030F0702030302020204" pitchFamily="66" charset="0"/>
              </a:rPr>
              <a:t>الضمائر التالية:</a:t>
            </a:r>
          </a:p>
          <a:p>
            <a:pPr algn="ctr"/>
            <a:r>
              <a:rPr lang="ar-SA" sz="2800" dirty="0">
                <a:latin typeface="Comic Sans MS" panose="030F0702030302020204" pitchFamily="66" charset="0"/>
              </a:rPr>
              <a:t> </a:t>
            </a:r>
            <a:r>
              <a:rPr lang="en-US" sz="2800" dirty="0" smtClean="0">
                <a:latin typeface="Comic Sans MS" panose="030F0702030302020204" pitchFamily="66" charset="0"/>
              </a:rPr>
              <a:t>has</a:t>
            </a:r>
            <a:r>
              <a:rPr lang="en-US" sz="2800" dirty="0">
                <a:latin typeface="Comic Sans MS" panose="030F0702030302020204" pitchFamily="66" charset="0"/>
              </a:rPr>
              <a:t>+ he/she/it  </a:t>
            </a:r>
            <a:r>
              <a:rPr lang="ar-SA" sz="2800" dirty="0" smtClean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ar-SA" sz="2800" dirty="0" smtClean="0">
                <a:latin typeface="Comic Sans MS" panose="030F0702030302020204" pitchFamily="66" charset="0"/>
              </a:rPr>
              <a:t>مثال</a:t>
            </a:r>
            <a:endParaRPr lang="ar-SA" sz="2800" dirty="0">
              <a:latin typeface="Comic Sans MS" panose="030F0702030302020204" pitchFamily="66" charset="0"/>
            </a:endParaRPr>
          </a:p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He </a:t>
            </a:r>
            <a:r>
              <a:rPr lang="en-US" sz="2800" dirty="0">
                <a:latin typeface="Comic Sans MS" panose="030F0702030302020204" pitchFamily="66" charset="0"/>
              </a:rPr>
              <a:t>has a car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  <a:endParaRPr lang="ar-SA" sz="2800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Ahmad has a car</a:t>
            </a:r>
            <a:endParaRPr lang="en-US" sz="2800" dirty="0">
              <a:latin typeface="Comic Sans MS" panose="030F0702030302020204" pitchFamily="66" charset="0"/>
            </a:endParaRPr>
          </a:p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She has </a:t>
            </a:r>
            <a:r>
              <a:rPr lang="en-US" sz="2800" dirty="0">
                <a:latin typeface="Comic Sans MS" panose="030F0702030302020204" pitchFamily="66" charset="0"/>
              </a:rPr>
              <a:t>a house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  <a:endParaRPr lang="he-IL" sz="2800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Sara has a car</a:t>
            </a:r>
            <a:endParaRPr lang="en-US" sz="2800" dirty="0">
              <a:latin typeface="Comic Sans MS" panose="030F0702030302020204" pitchFamily="66" charset="0"/>
            </a:endParaRPr>
          </a:p>
          <a:p>
            <a:pPr algn="ctr"/>
            <a:r>
              <a:rPr lang="en-US" sz="2800" dirty="0">
                <a:latin typeface="Comic Sans MS" panose="030F0702030302020204" pitchFamily="66" charset="0"/>
              </a:rPr>
              <a:t>It(car) has 4 wheels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48597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195233" y="1540934"/>
            <a:ext cx="10178322" cy="3593591"/>
          </a:xfrm>
        </p:spPr>
        <p:txBody>
          <a:bodyPr>
            <a:normAutofit lnSpcReduction="10000"/>
          </a:bodyPr>
          <a:lstStyle/>
          <a:p>
            <a:pPr algn="ctr"/>
            <a:r>
              <a:rPr lang="ar-SA" sz="2600" dirty="0">
                <a:latin typeface="Comic Sans MS" panose="030F0702030302020204" pitchFamily="66" charset="0"/>
              </a:rPr>
              <a:t>وتستخدم </a:t>
            </a:r>
            <a:r>
              <a:rPr lang="en-US" sz="2600" dirty="0">
                <a:latin typeface="Comic Sans MS" panose="030F0702030302020204" pitchFamily="66" charset="0"/>
              </a:rPr>
              <a:t>have </a:t>
            </a:r>
            <a:r>
              <a:rPr lang="ar-SA" sz="2600" dirty="0">
                <a:latin typeface="Comic Sans MS" panose="030F0702030302020204" pitchFamily="66" charset="0"/>
              </a:rPr>
              <a:t>مع </a:t>
            </a:r>
            <a:r>
              <a:rPr lang="ar-SA" sz="2600" dirty="0" smtClean="0">
                <a:latin typeface="Comic Sans MS" panose="030F0702030302020204" pitchFamily="66" charset="0"/>
              </a:rPr>
              <a:t>الضمائر  التالية</a:t>
            </a:r>
          </a:p>
          <a:p>
            <a:pPr algn="ctr"/>
            <a:r>
              <a:rPr lang="ar-SA" sz="2600" dirty="0">
                <a:latin typeface="Comic Sans MS" panose="030F0702030302020204" pitchFamily="66" charset="0"/>
              </a:rPr>
              <a:t> ( </a:t>
            </a:r>
            <a:r>
              <a:rPr lang="en-US" sz="2600" dirty="0">
                <a:latin typeface="Comic Sans MS" panose="030F0702030302020204" pitchFamily="66" charset="0"/>
              </a:rPr>
              <a:t>have+ </a:t>
            </a:r>
            <a:r>
              <a:rPr lang="en-US" sz="2600" dirty="0" smtClean="0">
                <a:latin typeface="Comic Sans MS" panose="030F0702030302020204" pitchFamily="66" charset="0"/>
              </a:rPr>
              <a:t>(they </a:t>
            </a:r>
            <a:r>
              <a:rPr lang="en-US" sz="2600" dirty="0">
                <a:latin typeface="Comic Sans MS" panose="030F0702030302020204" pitchFamily="66" charset="0"/>
              </a:rPr>
              <a:t>/we/ you / I)</a:t>
            </a:r>
          </a:p>
          <a:p>
            <a:pPr algn="ctr"/>
            <a:r>
              <a:rPr lang="ar-SA" sz="2600" dirty="0" smtClean="0">
                <a:latin typeface="Comic Sans MS" panose="030F0702030302020204" pitchFamily="66" charset="0"/>
              </a:rPr>
              <a:t>مثال:</a:t>
            </a:r>
            <a:endParaRPr lang="ar-SA" sz="2600" dirty="0">
              <a:latin typeface="Comic Sans MS" panose="030F0702030302020204" pitchFamily="66" charset="0"/>
            </a:endParaRPr>
          </a:p>
          <a:p>
            <a:pPr algn="ctr"/>
            <a:r>
              <a:rPr lang="en-US" sz="2600" dirty="0">
                <a:latin typeface="Comic Sans MS" panose="030F0702030302020204" pitchFamily="66" charset="0"/>
              </a:rPr>
              <a:t>They have books.</a:t>
            </a:r>
          </a:p>
          <a:p>
            <a:pPr algn="ctr"/>
            <a:r>
              <a:rPr lang="en-US" sz="2600" dirty="0">
                <a:latin typeface="Comic Sans MS" panose="030F0702030302020204" pitchFamily="66" charset="0"/>
              </a:rPr>
              <a:t>We have Blue balls.</a:t>
            </a:r>
          </a:p>
          <a:p>
            <a:pPr algn="ctr"/>
            <a:r>
              <a:rPr lang="en-US" sz="2600" dirty="0">
                <a:latin typeface="Comic Sans MS" panose="030F0702030302020204" pitchFamily="66" charset="0"/>
              </a:rPr>
              <a:t>You have a nice mobile</a:t>
            </a:r>
          </a:p>
          <a:p>
            <a:pPr algn="ctr"/>
            <a:r>
              <a:rPr lang="en-US" sz="2600" dirty="0">
                <a:latin typeface="Comic Sans MS" panose="030F0702030302020204" pitchFamily="66" charset="0"/>
              </a:rPr>
              <a:t>I have two bicycles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2616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מציין מיקום תוכן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5601" y="880534"/>
            <a:ext cx="4176536" cy="5190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٥-الوحدة الثانية – Engli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438" y="1863284"/>
            <a:ext cx="4294932" cy="3224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486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206523" y="1834446"/>
            <a:ext cx="10178322" cy="3593591"/>
          </a:xfrm>
        </p:spPr>
        <p:txBody>
          <a:bodyPr/>
          <a:lstStyle/>
          <a:p>
            <a:r>
              <a:rPr lang="en-US" dirty="0" smtClean="0"/>
              <a:t>Please watch this video and be attention that you have a practice in the end </a:t>
            </a:r>
          </a:p>
          <a:p>
            <a:r>
              <a:rPr lang="ar-SA" dirty="0" smtClean="0"/>
              <a:t>رجاءً شاهدوا هذا المقطع القصير ( مقطع الفيديو ) انتبهوا في نهاية المقطع يوجد تمارين :</a:t>
            </a:r>
          </a:p>
          <a:p>
            <a:endParaRPr lang="ar-SA" dirty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www.youtube.com/watch?v=1Ner8zd7sJ0</a:t>
            </a:r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عند الانتهاء من </a:t>
            </a:r>
            <a:r>
              <a:rPr lang="ar-SA" dirty="0" err="1" smtClean="0"/>
              <a:t>المشاهده</a:t>
            </a:r>
            <a:r>
              <a:rPr lang="ar-SA" dirty="0" smtClean="0"/>
              <a:t> انتقلوا لحل السؤال على دفاتركم. </a:t>
            </a:r>
            <a:endParaRPr lang="ar-SA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18363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619023" y="114300"/>
            <a:ext cx="6429965" cy="646330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Fill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in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with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 </a:t>
            </a:r>
            <a:r>
              <a:rPr kumimoji="0" lang="he-IL" altLang="he-IL" sz="1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have</a:t>
            </a:r>
            <a:r>
              <a:rPr kumimoji="0" lang="he-IL" altLang="he-IL" sz="1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 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or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 </a:t>
            </a:r>
            <a:r>
              <a:rPr kumimoji="0" lang="he-IL" altLang="he-IL" sz="1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 </a:t>
            </a:r>
            <a:r>
              <a:rPr kumimoji="0" lang="he-IL" altLang="he-IL" sz="1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has</a:t>
            </a:r>
            <a:r>
              <a:rPr kumimoji="0" lang="he-IL" altLang="he-IL" sz="1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  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in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the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following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sentences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          :  </a:t>
            </a:r>
            <a:endParaRPr kumimoji="0" lang="en-US" altLang="he-IL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he-IL" dirty="0">
              <a:solidFill>
                <a:srgbClr val="00000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 -1              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The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boy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 ______  a 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ball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.</a:t>
            </a:r>
            <a:endParaRPr kumimoji="0" lang="en-US" altLang="he-IL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altLang="he-IL" dirty="0" smtClean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-2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           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My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sister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 ______ a 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boyfriend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.</a:t>
            </a:r>
            <a:endParaRPr kumimoji="0" lang="en-US" altLang="he-IL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altLang="he-IL" dirty="0" smtClean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-3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                I ______ 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two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sisters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. 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They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  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blond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hair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.</a:t>
            </a:r>
            <a:endParaRPr kumimoji="0" lang="en-US" altLang="he-IL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altLang="he-IL" dirty="0" smtClean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-4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                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My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brother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______  a 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red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car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. 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It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  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four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doors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.</a:t>
            </a:r>
            <a:endParaRPr kumimoji="0" lang="en-US" altLang="he-IL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altLang="he-IL" dirty="0" smtClean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-5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               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This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house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________  a 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very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big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garden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.</a:t>
            </a:r>
            <a:endParaRPr kumimoji="0" lang="en-US" altLang="he-IL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altLang="he-IL" dirty="0" smtClean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-6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               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The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boys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 _______ </a:t>
            </a:r>
            <a:r>
              <a:rPr kumimoji="0" lang="he-IL" altLang="he-IL" sz="1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an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important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test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tomorrow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.</a:t>
            </a:r>
            <a:endParaRPr kumimoji="0" lang="en-US" altLang="he-IL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altLang="he-IL" dirty="0" smtClean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-7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               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My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cat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_______  a 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long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tail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.</a:t>
            </a:r>
            <a:endParaRPr kumimoji="0" lang="en-US" altLang="he-IL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altLang="he-IL" dirty="0" smtClean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-8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                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The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book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______  a 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nice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cover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.</a:t>
            </a:r>
            <a:endParaRPr kumimoji="0" lang="en-US" altLang="he-IL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altLang="he-IL" dirty="0" smtClean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-9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             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We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 _______  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good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news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for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you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     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   </a:t>
            </a:r>
            <a:endParaRPr kumimoji="0" lang="he-IL" alt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 -10               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You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_______  a 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nice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kumimoji="0" lang="he-IL" altLang="he-IL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voice</a:t>
            </a: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050" name="Picture 2" descr="https://www.englishexercises.org/makeagame/my_documents/my_pictures/2008/nov/F4E_0_1.gi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8" y="-1647825"/>
            <a:ext cx="161925" cy="25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9618133" y="5723466"/>
            <a:ext cx="200942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Best Wishes </a:t>
            </a:r>
          </a:p>
          <a:p>
            <a:r>
              <a:rPr lang="en-US" dirty="0" err="1" smtClean="0"/>
              <a:t>Shorouq</a:t>
            </a:r>
            <a:r>
              <a:rPr lang="en-US" dirty="0" smtClean="0"/>
              <a:t> </a:t>
            </a:r>
            <a:r>
              <a:rPr lang="en-US" dirty="0" err="1" smtClean="0"/>
              <a:t>kanaaneh</a:t>
            </a:r>
            <a:r>
              <a:rPr lang="en-US" dirty="0" smtClean="0"/>
              <a:t> </a:t>
            </a:r>
            <a:endParaRPr lang="he-IL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123" name="HTMLText1" r:id="rId2" imgW="380880" imgH="228600"/>
        </mc:Choice>
        <mc:Fallback>
          <p:control name="HTMLText1" r:id="rId2" imgW="380880" imgH="228600">
            <p:pic>
              <p:nvPicPr>
                <p:cNvPr id="5" name="HTMLText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3794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24" name="HTMLText2" r:id="rId3" imgW="380880" imgH="228600"/>
        </mc:Choice>
        <mc:Fallback>
          <p:control name="HTMLText2" r:id="rId3" imgW="380880" imgH="228600">
            <p:pic>
              <p:nvPicPr>
                <p:cNvPr id="6" name="HTMLText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3794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25" name="HTMLText3" r:id="rId4" imgW="457200" imgH="228600"/>
        </mc:Choice>
        <mc:Fallback>
          <p:control name="HTMLText3" r:id="rId4" imgW="457200" imgH="228600">
            <p:pic>
              <p:nvPicPr>
                <p:cNvPr id="7" name="HTMLText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4556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26" name="HTMLText4" r:id="rId5" imgW="457200" imgH="228600"/>
        </mc:Choice>
        <mc:Fallback>
          <p:control name="HTMLText4" r:id="rId5" imgW="457200" imgH="228600">
            <p:pic>
              <p:nvPicPr>
                <p:cNvPr id="8" name="HTMLText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9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4556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27" name="HTMLText5" r:id="rId6" imgW="380880" imgH="228600"/>
        </mc:Choice>
        <mc:Fallback>
          <p:control name="HTMLText5" r:id="rId6" imgW="380880" imgH="228600">
            <p:pic>
              <p:nvPicPr>
                <p:cNvPr id="9" name="HTMLText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0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3794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28" name="HTMLText6" r:id="rId7" imgW="380880" imgH="228600"/>
        </mc:Choice>
        <mc:Fallback>
          <p:control name="HTMLText6" r:id="rId7" imgW="380880" imgH="228600">
            <p:pic>
              <p:nvPicPr>
                <p:cNvPr id="10" name="HTMLText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1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3794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29" name="HTMLText7" r:id="rId8" imgW="380880" imgH="228600"/>
        </mc:Choice>
        <mc:Fallback>
          <p:control name="HTMLText7" r:id="rId8" imgW="380880" imgH="228600">
            <p:pic>
              <p:nvPicPr>
                <p:cNvPr id="11" name="HTMLText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2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3794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30" name="HTMLText8" r:id="rId9" imgW="457200" imgH="228600"/>
        </mc:Choice>
        <mc:Fallback>
          <p:control name="HTMLText8" r:id="rId9" imgW="457200" imgH="228600">
            <p:pic>
              <p:nvPicPr>
                <p:cNvPr id="12" name="HTMLText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3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4556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31" name="HTMLText9" r:id="rId10" imgW="380880" imgH="228600"/>
        </mc:Choice>
        <mc:Fallback>
          <p:control name="HTMLText9" r:id="rId10" imgW="380880" imgH="228600">
            <p:pic>
              <p:nvPicPr>
                <p:cNvPr id="13" name="HTMLText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4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3794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32" name="HTMLText10" r:id="rId11" imgW="380880" imgH="228600"/>
        </mc:Choice>
        <mc:Fallback>
          <p:control name="HTMLText10" r:id="rId11" imgW="380880" imgH="228600">
            <p:pic>
              <p:nvPicPr>
                <p:cNvPr id="14" name="HTMLText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5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3794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33" name="HTMLText11" r:id="rId12" imgW="457200" imgH="228600"/>
        </mc:Choice>
        <mc:Fallback>
          <p:control name="HTMLText11" r:id="rId12" imgW="457200" imgH="228600">
            <p:pic>
              <p:nvPicPr>
                <p:cNvPr id="15" name="HTMLText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6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4556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34" name="HTMLText12" r:id="rId13" imgW="457200" imgH="228600"/>
        </mc:Choice>
        <mc:Fallback>
          <p:control name="HTMLText12" r:id="rId13" imgW="457200" imgH="228600">
            <p:pic>
              <p:nvPicPr>
                <p:cNvPr id="16" name="HTMLText1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7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4556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15436467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TM10001106[[fn=תג]]</Template>
  <TotalTime>95</TotalTime>
  <Words>59</Words>
  <Application>Microsoft Office PowerPoint</Application>
  <PresentationFormat>מסך רחב</PresentationFormat>
  <Paragraphs>49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3" baseType="lpstr">
      <vt:lpstr>Arial</vt:lpstr>
      <vt:lpstr>Comic Sans MS</vt:lpstr>
      <vt:lpstr>Gill Sans MT</vt:lpstr>
      <vt:lpstr>Impact</vt:lpstr>
      <vt:lpstr>Majalla UI</vt:lpstr>
      <vt:lpstr>Times New Roman</vt:lpstr>
      <vt:lpstr>Badge</vt:lpstr>
      <vt:lpstr>Have / Has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Have / Has</dc:title>
  <dc:creator>user</dc:creator>
  <cp:lastModifiedBy>user</cp:lastModifiedBy>
  <cp:revision>5</cp:revision>
  <dcterms:created xsi:type="dcterms:W3CDTF">2020-11-11T06:33:21Z</dcterms:created>
  <dcterms:modified xsi:type="dcterms:W3CDTF">2020-11-11T08:08:30Z</dcterms:modified>
</cp:coreProperties>
</file>