
<file path=[Content_Types].xml><?xml version="1.0" encoding="utf-8"?>
<Types xmlns="http://schemas.openxmlformats.org/package/2006/content-types">
  <Default Extension="png" ContentType="image/png"/>
  <Default Extension="bin" ContentType="application/vnd.ms-office.activeX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activeX/activeX1.xml" ContentType="application/vnd.ms-office.activeX+xml"/>
  <Override PartName="/ppt/activeX/activeX2.xml" ContentType="application/vnd.ms-office.activeX+xml"/>
  <Override PartName="/ppt/activeX/activeX3.xml" ContentType="application/vnd.ms-office.activeX+xml"/>
  <Override PartName="/ppt/activeX/activeX4.xml" ContentType="application/vnd.ms-office.activeX+xml"/>
  <Override PartName="/ppt/activeX/activeX5.xml" ContentType="application/vnd.ms-office.activeX+xml"/>
  <Override PartName="/ppt/activeX/activeX6.xml" ContentType="application/vnd.ms-office.activeX+xml"/>
  <Override PartName="/ppt/activeX/activeX7.xml" ContentType="application/vnd.ms-office.activeX+xml"/>
  <Override PartName="/ppt/activeX/activeX8.xml" ContentType="application/vnd.ms-office.activeX+xml"/>
  <Override PartName="/ppt/activeX/activeX9.xml" ContentType="application/vnd.ms-office.activeX+xml"/>
  <Override PartName="/ppt/activeX/activeX10.xml" ContentType="application/vnd.ms-office.activeX+xml"/>
  <Override PartName="/ppt/activeX/activeX11.xml" ContentType="application/vnd.ms-office.activeX+xml"/>
  <Override PartName="/ppt/activeX/activeX12.xml" ContentType="application/vnd.ms-office.activeX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0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29" autoAdjust="0"/>
    <p:restoredTop sz="94660"/>
  </p:normalViewPr>
  <p:slideViewPr>
    <p:cSldViewPr snapToGrid="0">
      <p:cViewPr varScale="1">
        <p:scale>
          <a:sx n="85" d="100"/>
          <a:sy n="85" d="100"/>
        </p:scale>
        <p:origin x="138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activeX/_rels/activeX1.xml.rels><?xml version="1.0" encoding="UTF-8" standalone="yes"?>
<Relationships xmlns="http://schemas.openxmlformats.org/package/2006/relationships"><Relationship Id="rId1" Type="http://schemas.microsoft.com/office/2006/relationships/activeXControlBinary" Target="activeX1.bin"/></Relationships>
</file>

<file path=ppt/activeX/_rels/activeX10.xml.rels><?xml version="1.0" encoding="UTF-8" standalone="yes"?>
<Relationships xmlns="http://schemas.openxmlformats.org/package/2006/relationships"><Relationship Id="rId1" Type="http://schemas.microsoft.com/office/2006/relationships/activeXControlBinary" Target="activeX10.bin"/></Relationships>
</file>

<file path=ppt/activeX/_rels/activeX11.xml.rels><?xml version="1.0" encoding="UTF-8" standalone="yes"?>
<Relationships xmlns="http://schemas.openxmlformats.org/package/2006/relationships"><Relationship Id="rId1" Type="http://schemas.microsoft.com/office/2006/relationships/activeXControlBinary" Target="activeX11.bin"/></Relationships>
</file>

<file path=ppt/activeX/_rels/activeX12.xml.rels><?xml version="1.0" encoding="UTF-8" standalone="yes"?>
<Relationships xmlns="http://schemas.openxmlformats.org/package/2006/relationships"><Relationship Id="rId1" Type="http://schemas.microsoft.com/office/2006/relationships/activeXControlBinary" Target="activeX12.bin"/></Relationships>
</file>

<file path=ppt/activeX/_rels/activeX2.xml.rels><?xml version="1.0" encoding="UTF-8" standalone="yes"?>
<Relationships xmlns="http://schemas.openxmlformats.org/package/2006/relationships"><Relationship Id="rId1" Type="http://schemas.microsoft.com/office/2006/relationships/activeXControlBinary" Target="activeX2.bin"/></Relationships>
</file>

<file path=ppt/activeX/_rels/activeX3.xml.rels><?xml version="1.0" encoding="UTF-8" standalone="yes"?>
<Relationships xmlns="http://schemas.openxmlformats.org/package/2006/relationships"><Relationship Id="rId1" Type="http://schemas.microsoft.com/office/2006/relationships/activeXControlBinary" Target="activeX3.bin"/></Relationships>
</file>

<file path=ppt/activeX/_rels/activeX4.xml.rels><?xml version="1.0" encoding="UTF-8" standalone="yes"?>
<Relationships xmlns="http://schemas.openxmlformats.org/package/2006/relationships"><Relationship Id="rId1" Type="http://schemas.microsoft.com/office/2006/relationships/activeXControlBinary" Target="activeX4.bin"/></Relationships>
</file>

<file path=ppt/activeX/_rels/activeX5.xml.rels><?xml version="1.0" encoding="UTF-8" standalone="yes"?>
<Relationships xmlns="http://schemas.openxmlformats.org/package/2006/relationships"><Relationship Id="rId1" Type="http://schemas.microsoft.com/office/2006/relationships/activeXControlBinary" Target="activeX5.bin"/></Relationships>
</file>

<file path=ppt/activeX/_rels/activeX6.xml.rels><?xml version="1.0" encoding="UTF-8" standalone="yes"?>
<Relationships xmlns="http://schemas.openxmlformats.org/package/2006/relationships"><Relationship Id="rId1" Type="http://schemas.microsoft.com/office/2006/relationships/activeXControlBinary" Target="activeX6.bin"/></Relationships>
</file>

<file path=ppt/activeX/_rels/activeX7.xml.rels><?xml version="1.0" encoding="UTF-8" standalone="yes"?>
<Relationships xmlns="http://schemas.openxmlformats.org/package/2006/relationships"><Relationship Id="rId1" Type="http://schemas.microsoft.com/office/2006/relationships/activeXControlBinary" Target="activeX7.bin"/></Relationships>
</file>

<file path=ppt/activeX/_rels/activeX8.xml.rels><?xml version="1.0" encoding="UTF-8" standalone="yes"?>
<Relationships xmlns="http://schemas.openxmlformats.org/package/2006/relationships"><Relationship Id="rId1" Type="http://schemas.microsoft.com/office/2006/relationships/activeXControlBinary" Target="activeX8.bin"/></Relationships>
</file>

<file path=ppt/activeX/_rels/activeX9.xml.rels><?xml version="1.0" encoding="UTF-8" standalone="yes"?>
<Relationships xmlns="http://schemas.openxmlformats.org/package/2006/relationships"><Relationship Id="rId1" Type="http://schemas.microsoft.com/office/2006/relationships/activeXControlBinary" Target="activeX9.bin"/></Relationships>
</file>

<file path=ppt/activeX/activeX1.xml><?xml version="1.0" encoding="utf-8"?>
<ax:ocx xmlns:ax="http://schemas.microsoft.com/office/2006/activeX" xmlns:r="http://schemas.openxmlformats.org/officeDocument/2006/relationships" ax:classid="{5512D11A-5CC6-11CF-8D67-00AA00BDCE1D}" ax:persistence="persistStorage" r:id="rId1"/>
</file>

<file path=ppt/activeX/activeX10.xml><?xml version="1.0" encoding="utf-8"?>
<ax:ocx xmlns:ax="http://schemas.microsoft.com/office/2006/activeX" xmlns:r="http://schemas.openxmlformats.org/officeDocument/2006/relationships" ax:classid="{5512D11A-5CC6-11CF-8D67-00AA00BDCE1D}" ax:persistence="persistStorage" r:id="rId1"/>
</file>

<file path=ppt/activeX/activeX11.xml><?xml version="1.0" encoding="utf-8"?>
<ax:ocx xmlns:ax="http://schemas.microsoft.com/office/2006/activeX" xmlns:r="http://schemas.openxmlformats.org/officeDocument/2006/relationships" ax:classid="{5512D11A-5CC6-11CF-8D67-00AA00BDCE1D}" ax:persistence="persistStorage" r:id="rId1"/>
</file>

<file path=ppt/activeX/activeX12.xml><?xml version="1.0" encoding="utf-8"?>
<ax:ocx xmlns:ax="http://schemas.microsoft.com/office/2006/activeX" xmlns:r="http://schemas.openxmlformats.org/officeDocument/2006/relationships" ax:classid="{5512D11A-5CC6-11CF-8D67-00AA00BDCE1D}" ax:persistence="persistStorage" r:id="rId1"/>
</file>

<file path=ppt/activeX/activeX2.xml><?xml version="1.0" encoding="utf-8"?>
<ax:ocx xmlns:ax="http://schemas.microsoft.com/office/2006/activeX" xmlns:r="http://schemas.openxmlformats.org/officeDocument/2006/relationships" ax:classid="{5512D11A-5CC6-11CF-8D67-00AA00BDCE1D}" ax:persistence="persistStorage" r:id="rId1"/>
</file>

<file path=ppt/activeX/activeX3.xml><?xml version="1.0" encoding="utf-8"?>
<ax:ocx xmlns:ax="http://schemas.microsoft.com/office/2006/activeX" xmlns:r="http://schemas.openxmlformats.org/officeDocument/2006/relationships" ax:classid="{5512D11A-5CC6-11CF-8D67-00AA00BDCE1D}" ax:persistence="persistStorage" r:id="rId1"/>
</file>

<file path=ppt/activeX/activeX4.xml><?xml version="1.0" encoding="utf-8"?>
<ax:ocx xmlns:ax="http://schemas.microsoft.com/office/2006/activeX" xmlns:r="http://schemas.openxmlformats.org/officeDocument/2006/relationships" ax:classid="{5512D11A-5CC6-11CF-8D67-00AA00BDCE1D}" ax:persistence="persistStorage" r:id="rId1"/>
</file>

<file path=ppt/activeX/activeX5.xml><?xml version="1.0" encoding="utf-8"?>
<ax:ocx xmlns:ax="http://schemas.microsoft.com/office/2006/activeX" xmlns:r="http://schemas.openxmlformats.org/officeDocument/2006/relationships" ax:classid="{5512D11A-5CC6-11CF-8D67-00AA00BDCE1D}" ax:persistence="persistStorage" r:id="rId1"/>
</file>

<file path=ppt/activeX/activeX6.xml><?xml version="1.0" encoding="utf-8"?>
<ax:ocx xmlns:ax="http://schemas.microsoft.com/office/2006/activeX" xmlns:r="http://schemas.openxmlformats.org/officeDocument/2006/relationships" ax:classid="{5512D11A-5CC6-11CF-8D67-00AA00BDCE1D}" ax:persistence="persistStorage" r:id="rId1"/>
</file>

<file path=ppt/activeX/activeX7.xml><?xml version="1.0" encoding="utf-8"?>
<ax:ocx xmlns:ax="http://schemas.microsoft.com/office/2006/activeX" xmlns:r="http://schemas.openxmlformats.org/officeDocument/2006/relationships" ax:classid="{5512D11A-5CC6-11CF-8D67-00AA00BDCE1D}" ax:persistence="persistStorage" r:id="rId1"/>
</file>

<file path=ppt/activeX/activeX8.xml><?xml version="1.0" encoding="utf-8"?>
<ax:ocx xmlns:ax="http://schemas.microsoft.com/office/2006/activeX" xmlns:r="http://schemas.openxmlformats.org/officeDocument/2006/relationships" ax:classid="{5512D11A-5CC6-11CF-8D67-00AA00BDCE1D}" ax:persistence="persistStorage" r:id="rId1"/>
</file>

<file path=ppt/activeX/activeX9.xml><?xml version="1.0" encoding="utf-8"?>
<ax:ocx xmlns:ax="http://schemas.microsoft.com/office/2006/activeX" xmlns:r="http://schemas.openxmlformats.org/officeDocument/2006/relationships" ax:classid="{5512D11A-5CC6-11CF-8D67-00AA00BDCE1D}" ax:persistence="persistStorage" r:id="rId1"/>
</file>

<file path=ppt/drawings/_rels/vmlDrawing1.vml.rels><?xml version="1.0" encoding="UTF-8" standalone="yes"?>
<Relationships xmlns="http://schemas.openxmlformats.org/package/2006/relationships"><Relationship Id="rId8" Type="http://schemas.openxmlformats.org/officeDocument/2006/relationships/image" Target="../media/image10.wmf"/><Relationship Id="rId3" Type="http://schemas.openxmlformats.org/officeDocument/2006/relationships/image" Target="../media/image5.wmf"/><Relationship Id="rId7" Type="http://schemas.openxmlformats.org/officeDocument/2006/relationships/image" Target="../media/image9.wmf"/><Relationship Id="rId12" Type="http://schemas.openxmlformats.org/officeDocument/2006/relationships/image" Target="../media/image14.wmf"/><Relationship Id="rId2" Type="http://schemas.openxmlformats.org/officeDocument/2006/relationships/image" Target="../media/image4.wmf"/><Relationship Id="rId1" Type="http://schemas.openxmlformats.org/officeDocument/2006/relationships/image" Target="../media/image3.wmf"/><Relationship Id="rId6" Type="http://schemas.openxmlformats.org/officeDocument/2006/relationships/image" Target="../media/image8.wmf"/><Relationship Id="rId11" Type="http://schemas.openxmlformats.org/officeDocument/2006/relationships/image" Target="../media/image13.wmf"/><Relationship Id="rId5" Type="http://schemas.openxmlformats.org/officeDocument/2006/relationships/image" Target="../media/image7.wmf"/><Relationship Id="rId10" Type="http://schemas.openxmlformats.org/officeDocument/2006/relationships/image" Target="../media/image12.wmf"/><Relationship Id="rId4" Type="http://schemas.openxmlformats.org/officeDocument/2006/relationships/image" Target="../media/image6.wmf"/><Relationship Id="rId9" Type="http://schemas.openxmlformats.org/officeDocument/2006/relationships/image" Target="../media/image11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שקופית כותרת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8523" y="1098388"/>
            <a:ext cx="10318418" cy="4394988"/>
          </a:xfrm>
        </p:spPr>
        <p:txBody>
          <a:bodyPr anchor="ctr">
            <a:noAutofit/>
          </a:bodyPr>
          <a:lstStyle>
            <a:lvl1pPr algn="ctr">
              <a:defRPr sz="10000" spc="800" baseline="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15045" y="5979196"/>
            <a:ext cx="8045373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 b="1" i="0" cap="all" spc="4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e-IL" smtClean="0"/>
              <a:t>לחץ כדי לערוך סגנון כותרת משנה של תבנית בסיס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78523" y="6375679"/>
            <a:ext cx="232972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9334D819-9F07-4261-B09B-9E467E5D9002}" type="datetimeFigureOut">
              <a:rPr lang="en-US" dirty="0"/>
              <a:pPr/>
              <a:t>11/11/2020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80332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67218" y="6375679"/>
            <a:ext cx="2329723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71766878-3199-4EAB-94E7-2D6D11070E14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11/11/2020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066321" y="382386"/>
            <a:ext cx="1492132" cy="5600404"/>
          </a:xfrm>
        </p:spPr>
        <p:txBody>
          <a:bodyPr vert="eaVert"/>
          <a:lstStyle/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7300" y="382385"/>
            <a:ext cx="8392585" cy="5600405"/>
          </a:xfrm>
        </p:spPr>
        <p:txBody>
          <a:bodyPr vert="eaVert"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11/11/2020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11/11/2020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כותרת מקטע עליונה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2929" y="1073888"/>
            <a:ext cx="8187071" cy="4064627"/>
          </a:xfrm>
        </p:spPr>
        <p:txBody>
          <a:bodyPr anchor="b">
            <a:normAutofit/>
          </a:bodyPr>
          <a:lstStyle>
            <a:lvl1pPr>
              <a:defRPr sz="8400" spc="800" baseline="0">
                <a:solidFill>
                  <a:schemeClr val="tx2"/>
                </a:solidFill>
              </a:defRPr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2930" y="5159781"/>
            <a:ext cx="7017488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2000" b="1" i="0" cap="all" spc="400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36546" y="6375679"/>
            <a:ext cx="1493947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9334D819-9F07-4261-B09B-9E467E5D9002}" type="datetimeFigureOut">
              <a:rPr lang="en-US" dirty="0"/>
              <a:pPr/>
              <a:t>11/11/2020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279064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42434" y="6375679"/>
            <a:ext cx="1487566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71766878-3199-4EAB-94E7-2D6D11070E14}" type="slidenum">
              <a:rPr lang="en-US" dirty="0"/>
              <a:pPr/>
              <a:t>‹#›</a:t>
            </a:fld>
            <a:endParaRPr lang="en-US" dirty="0"/>
          </a:p>
        </p:txBody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814638" cy="6858000"/>
            <a:chOff x="0" y="0"/>
            <a:chExt cx="2814638" cy="6858000"/>
          </a:xfrm>
        </p:grpSpPr>
        <p:sp>
          <p:nvSpPr>
            <p:cNvPr id="11" name="Freeform 6" title="left scallop shape"/>
            <p:cNvSpPr/>
            <p:nvPr/>
          </p:nvSpPr>
          <p:spPr bwMode="auto">
            <a:xfrm>
              <a:off x="0" y="0"/>
              <a:ext cx="2814638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6" name="Freeform 11" title="left scallop inline"/>
            <p:cNvSpPr/>
            <p:nvPr/>
          </p:nvSpPr>
          <p:spPr bwMode="auto">
            <a:xfrm>
              <a:off x="874382" y="0"/>
              <a:ext cx="1646238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7300" y="2286000"/>
            <a:ext cx="4800600" cy="3619500"/>
          </a:xfrm>
        </p:spPr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47796" y="2286000"/>
            <a:ext cx="4800600" cy="3619500"/>
          </a:xfrm>
        </p:spPr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11/11/2020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2728" y="381000"/>
            <a:ext cx="10172700" cy="1493517"/>
          </a:xfrm>
        </p:spPr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7300" y="2909102"/>
            <a:ext cx="4800600" cy="2996398"/>
          </a:xfrm>
        </p:spPr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33864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33864" y="2909102"/>
            <a:ext cx="4800600" cy="2996398"/>
          </a:xfrm>
        </p:spPr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11/11/2020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11/11/2020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11/11/2020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4" y="457199"/>
            <a:ext cx="3092115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cap="all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051" y="920377"/>
            <a:ext cx="6158418" cy="49851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5" y="1741336"/>
            <a:ext cx="3092115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051" y="6375679"/>
            <a:ext cx="1233355" cy="348462"/>
          </a:xfrm>
        </p:spPr>
        <p:txBody>
          <a:bodyPr/>
          <a:lstStyle/>
          <a:p>
            <a:fld id="{9334D819-9F07-4261-B09B-9E467E5D9002}" type="datetimeFigureOut">
              <a:rPr lang="en-US" dirty="0"/>
              <a:t>11/11/2020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0" y="6375679"/>
            <a:ext cx="3482179" cy="34579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91014" y="6375679"/>
            <a:ext cx="1232456" cy="345796"/>
          </a:xfrm>
        </p:spPr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  <p:sp>
        <p:nvSpPr>
          <p:cNvPr id="8" name="Rectangle 7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696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83464" y="0"/>
            <a:ext cx="7355585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e-IL" smtClean="0"/>
              <a:t>לחץ על הסמל כדי להוסיף תמונה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3" y="457200"/>
            <a:ext cx="3092117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3" y="1741336"/>
            <a:ext cx="3092117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950" y="6375679"/>
            <a:ext cx="1232456" cy="348462"/>
          </a:xfrm>
        </p:spPr>
        <p:txBody>
          <a:bodyPr/>
          <a:lstStyle/>
          <a:p>
            <a:fld id="{9334D819-9F07-4261-B09B-9E467E5D9002}" type="datetimeFigureOut">
              <a:rPr lang="en-US" dirty="0"/>
              <a:t>11/11/2020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1" y="6375679"/>
            <a:ext cx="3482178" cy="34579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87568" y="6375679"/>
            <a:ext cx="1234440" cy="345796"/>
          </a:xfrm>
        </p:spPr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9334D819-9F07-4261-B09B-9E467E5D9002}" type="datetimeFigureOut">
              <a:rPr lang="en-US" dirty="0"/>
              <a:pPr/>
              <a:t>11/11/2020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71766878-3199-4EAB-94E7-2D6D11070E14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1" name="Freeform 6" title="Left scallop edge"/>
          <p:cNvSpPr/>
          <p:nvPr/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right edge border"/>
          <p:cNvSpPr/>
          <p:nvPr/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1" eaLnBrk="1" latinLnBrk="0" hangingPunct="1">
        <a:lnSpc>
          <a:spcPct val="90000"/>
        </a:lnSpc>
        <a:spcBef>
          <a:spcPct val="0"/>
        </a:spcBef>
        <a:buNone/>
        <a:defRPr sz="5100" kern="1200" cap="all" spc="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792">
          <p15:clr>
            <a:srgbClr val="F26B43"/>
          </p15:clr>
        </p15:guide>
        <p15:guide id="2" pos="7200">
          <p15:clr>
            <a:srgbClr val="F26B43"/>
          </p15:clr>
        </p15:guide>
        <p15:guide id="3" orient="horz" pos="4008">
          <p15:clr>
            <a:srgbClr val="F26B43"/>
          </p15:clr>
        </p15:guide>
        <p15:guide id="4" orient="horz" pos="1440">
          <p15:clr>
            <a:srgbClr val="F26B43"/>
          </p15:clr>
        </p15:guide>
        <p15:guide id="5" orient="horz" pos="3720">
          <p15:clr>
            <a:srgbClr val="F26B43"/>
          </p15:clr>
        </p15:guide>
        <p15:guide id="6" orient="horz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1Ner8zd7sJ0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control" Target="../activeX/activeX7.xml"/><Relationship Id="rId13" Type="http://schemas.openxmlformats.org/officeDocument/2006/relationships/control" Target="../activeX/activeX12.xml"/><Relationship Id="rId18" Type="http://schemas.openxmlformats.org/officeDocument/2006/relationships/image" Target="../media/image5.wmf"/><Relationship Id="rId26" Type="http://schemas.openxmlformats.org/officeDocument/2006/relationships/image" Target="../media/image13.wmf"/><Relationship Id="rId3" Type="http://schemas.openxmlformats.org/officeDocument/2006/relationships/control" Target="../activeX/activeX2.xml"/><Relationship Id="rId21" Type="http://schemas.openxmlformats.org/officeDocument/2006/relationships/image" Target="../media/image8.wmf"/><Relationship Id="rId7" Type="http://schemas.openxmlformats.org/officeDocument/2006/relationships/control" Target="../activeX/activeX6.xml"/><Relationship Id="rId12" Type="http://schemas.openxmlformats.org/officeDocument/2006/relationships/control" Target="../activeX/activeX11.xml"/><Relationship Id="rId17" Type="http://schemas.openxmlformats.org/officeDocument/2006/relationships/image" Target="../media/image4.wmf"/><Relationship Id="rId25" Type="http://schemas.openxmlformats.org/officeDocument/2006/relationships/image" Target="../media/image12.wmf"/><Relationship Id="rId2" Type="http://schemas.openxmlformats.org/officeDocument/2006/relationships/control" Target="../activeX/activeX1.xml"/><Relationship Id="rId16" Type="http://schemas.openxmlformats.org/officeDocument/2006/relationships/image" Target="../media/image3.wmf"/><Relationship Id="rId20" Type="http://schemas.openxmlformats.org/officeDocument/2006/relationships/image" Target="../media/image7.wmf"/><Relationship Id="rId1" Type="http://schemas.openxmlformats.org/officeDocument/2006/relationships/vmlDrawing" Target="../drawings/vmlDrawing1.vml"/><Relationship Id="rId6" Type="http://schemas.openxmlformats.org/officeDocument/2006/relationships/control" Target="../activeX/activeX5.xml"/><Relationship Id="rId11" Type="http://schemas.openxmlformats.org/officeDocument/2006/relationships/control" Target="../activeX/activeX10.xml"/><Relationship Id="rId24" Type="http://schemas.openxmlformats.org/officeDocument/2006/relationships/image" Target="../media/image11.wmf"/><Relationship Id="rId5" Type="http://schemas.openxmlformats.org/officeDocument/2006/relationships/control" Target="../activeX/activeX4.xml"/><Relationship Id="rId15" Type="http://schemas.openxmlformats.org/officeDocument/2006/relationships/image" Target="../media/image15.gif"/><Relationship Id="rId23" Type="http://schemas.openxmlformats.org/officeDocument/2006/relationships/image" Target="../media/image10.wmf"/><Relationship Id="rId10" Type="http://schemas.openxmlformats.org/officeDocument/2006/relationships/control" Target="../activeX/activeX9.xml"/><Relationship Id="rId19" Type="http://schemas.openxmlformats.org/officeDocument/2006/relationships/image" Target="../media/image6.wmf"/><Relationship Id="rId4" Type="http://schemas.openxmlformats.org/officeDocument/2006/relationships/control" Target="../activeX/activeX3.xml"/><Relationship Id="rId9" Type="http://schemas.openxmlformats.org/officeDocument/2006/relationships/control" Target="../activeX/activeX8.xml"/><Relationship Id="rId14" Type="http://schemas.openxmlformats.org/officeDocument/2006/relationships/slideLayout" Target="../slideLayouts/slideLayout2.xml"/><Relationship Id="rId22" Type="http://schemas.openxmlformats.org/officeDocument/2006/relationships/image" Target="../media/image9.wmf"/><Relationship Id="rId27" Type="http://schemas.openxmlformats.org/officeDocument/2006/relationships/image" Target="../media/image14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2092099" y="1188698"/>
            <a:ext cx="8168319" cy="3338145"/>
          </a:xfrm>
        </p:spPr>
        <p:txBody>
          <a:bodyPr/>
          <a:lstStyle/>
          <a:p>
            <a:r>
              <a:rPr lang="en-US" sz="5400" dirty="0" smtClean="0">
                <a:latin typeface="Comic Sans MS" panose="030F0702030302020204" pitchFamily="66" charset="0"/>
              </a:rPr>
              <a:t>Have / Has</a:t>
            </a:r>
            <a:endParaRPr lang="he-IL" sz="5400" dirty="0">
              <a:latin typeface="Comic Sans MS" panose="030F0702030302020204" pitchFamily="66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037013" y="3352800"/>
            <a:ext cx="4278489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3600" dirty="0" smtClean="0">
                <a:latin typeface="Comic Sans MS" panose="030F0702030302020204" pitchFamily="66" charset="0"/>
              </a:rPr>
              <a:t>have \ has</a:t>
            </a:r>
          </a:p>
        </p:txBody>
      </p:sp>
    </p:spTree>
    <p:extLst>
      <p:ext uri="{BB962C8B-B14F-4D97-AF65-F5344CB8AC3E}">
        <p14:creationId xmlns:p14="http://schemas.microsoft.com/office/powerpoint/2010/main" val="9035639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1195234" y="1642534"/>
            <a:ext cx="10178322" cy="4193822"/>
          </a:xfrm>
        </p:spPr>
        <p:txBody>
          <a:bodyPr>
            <a:normAutofit fontScale="92500" lnSpcReduction="20000"/>
          </a:bodyPr>
          <a:lstStyle/>
          <a:p>
            <a:pPr algn="ctr"/>
            <a:r>
              <a:rPr lang="ar-SA" sz="2800" b="1" dirty="0" smtClean="0">
                <a:latin typeface="Comic Sans MS" panose="030F0702030302020204" pitchFamily="66" charset="0"/>
              </a:rPr>
              <a:t>تستخدم</a:t>
            </a:r>
            <a:r>
              <a:rPr lang="ar-SA" sz="2800" b="1" dirty="0">
                <a:latin typeface="Comic Sans MS" panose="030F0702030302020204" pitchFamily="66" charset="0"/>
              </a:rPr>
              <a:t> </a:t>
            </a:r>
            <a:r>
              <a:rPr lang="en-US" sz="2800" b="1" dirty="0">
                <a:latin typeface="Comic Sans MS" panose="030F0702030302020204" pitchFamily="66" charset="0"/>
              </a:rPr>
              <a:t>HAS &amp; HAVE </a:t>
            </a:r>
            <a:r>
              <a:rPr lang="ar-SA" sz="2800" b="1" dirty="0" smtClean="0">
                <a:latin typeface="Comic Sans MS" panose="030F0702030302020204" pitchFamily="66" charset="0"/>
              </a:rPr>
              <a:t> للتعبير </a:t>
            </a:r>
            <a:r>
              <a:rPr lang="ar-SA" sz="2800" b="1" dirty="0">
                <a:latin typeface="Comic Sans MS" panose="030F0702030302020204" pitchFamily="66" charset="0"/>
              </a:rPr>
              <a:t>عن الملكية ( بمعنى لديه أو يمتلك) </a:t>
            </a:r>
            <a:r>
              <a:rPr lang="ar-SA" sz="2800" b="1" dirty="0" smtClean="0">
                <a:latin typeface="Comic Sans MS" panose="030F0702030302020204" pitchFamily="66" charset="0"/>
              </a:rPr>
              <a:t>كالتالي:</a:t>
            </a:r>
            <a:endParaRPr lang="ar-SA" sz="2800" dirty="0">
              <a:latin typeface="Comic Sans MS" panose="030F0702030302020204" pitchFamily="66" charset="0"/>
            </a:endParaRPr>
          </a:p>
          <a:p>
            <a:pPr algn="ctr"/>
            <a:r>
              <a:rPr lang="ar-SA" sz="2800" dirty="0">
                <a:latin typeface="Comic Sans MS" panose="030F0702030302020204" pitchFamily="66" charset="0"/>
              </a:rPr>
              <a:t>تستخدم </a:t>
            </a:r>
            <a:r>
              <a:rPr lang="en-US" sz="2800" dirty="0" smtClean="0">
                <a:latin typeface="Comic Sans MS" panose="030F0702030302020204" pitchFamily="66" charset="0"/>
              </a:rPr>
              <a:t> has</a:t>
            </a:r>
            <a:r>
              <a:rPr lang="en-US" sz="2800" dirty="0">
                <a:latin typeface="Comic Sans MS" panose="030F0702030302020204" pitchFamily="66" charset="0"/>
              </a:rPr>
              <a:t> </a:t>
            </a:r>
            <a:r>
              <a:rPr lang="ar-SA" sz="2800" dirty="0">
                <a:latin typeface="Comic Sans MS" panose="030F0702030302020204" pitchFamily="66" charset="0"/>
              </a:rPr>
              <a:t>مع </a:t>
            </a:r>
            <a:r>
              <a:rPr lang="ar-SA" sz="2800" dirty="0" smtClean="0">
                <a:latin typeface="Comic Sans MS" panose="030F0702030302020204" pitchFamily="66" charset="0"/>
              </a:rPr>
              <a:t>الضمائر التالية:</a:t>
            </a:r>
          </a:p>
          <a:p>
            <a:pPr algn="ctr"/>
            <a:r>
              <a:rPr lang="ar-SA" sz="2800" dirty="0">
                <a:latin typeface="Comic Sans MS" panose="030F0702030302020204" pitchFamily="66" charset="0"/>
              </a:rPr>
              <a:t> </a:t>
            </a:r>
            <a:r>
              <a:rPr lang="en-US" sz="2800" dirty="0" smtClean="0">
                <a:latin typeface="Comic Sans MS" panose="030F0702030302020204" pitchFamily="66" charset="0"/>
              </a:rPr>
              <a:t>has</a:t>
            </a:r>
            <a:r>
              <a:rPr lang="en-US" sz="2800" dirty="0">
                <a:latin typeface="Comic Sans MS" panose="030F0702030302020204" pitchFamily="66" charset="0"/>
              </a:rPr>
              <a:t>+ he/she/it  </a:t>
            </a:r>
            <a:r>
              <a:rPr lang="ar-SA" sz="2800" dirty="0" smtClean="0">
                <a:latin typeface="Comic Sans MS" panose="030F0702030302020204" pitchFamily="66" charset="0"/>
              </a:rPr>
              <a:t> </a:t>
            </a:r>
          </a:p>
          <a:p>
            <a:pPr algn="ctr"/>
            <a:r>
              <a:rPr lang="ar-SA" sz="2800" dirty="0" smtClean="0">
                <a:latin typeface="Comic Sans MS" panose="030F0702030302020204" pitchFamily="66" charset="0"/>
              </a:rPr>
              <a:t>مثال</a:t>
            </a:r>
            <a:endParaRPr lang="ar-SA" sz="2800" dirty="0">
              <a:latin typeface="Comic Sans MS" panose="030F0702030302020204" pitchFamily="66" charset="0"/>
            </a:endParaRPr>
          </a:p>
          <a:p>
            <a:pPr algn="ctr"/>
            <a:r>
              <a:rPr lang="en-US" sz="2800" dirty="0" smtClean="0">
                <a:latin typeface="Comic Sans MS" panose="030F0702030302020204" pitchFamily="66" charset="0"/>
              </a:rPr>
              <a:t>He </a:t>
            </a:r>
            <a:r>
              <a:rPr lang="en-US" sz="2800" dirty="0">
                <a:latin typeface="Comic Sans MS" panose="030F0702030302020204" pitchFamily="66" charset="0"/>
              </a:rPr>
              <a:t>has a car</a:t>
            </a:r>
            <a:r>
              <a:rPr lang="en-US" sz="2800" dirty="0" smtClean="0">
                <a:latin typeface="Comic Sans MS" panose="030F0702030302020204" pitchFamily="66" charset="0"/>
              </a:rPr>
              <a:t>.</a:t>
            </a:r>
            <a:endParaRPr lang="ar-SA" sz="2800" dirty="0" smtClean="0">
              <a:latin typeface="Comic Sans MS" panose="030F0702030302020204" pitchFamily="66" charset="0"/>
            </a:endParaRPr>
          </a:p>
          <a:p>
            <a:pPr algn="ctr"/>
            <a:r>
              <a:rPr lang="en-US" sz="2800" dirty="0" smtClean="0">
                <a:latin typeface="Comic Sans MS" panose="030F0702030302020204" pitchFamily="66" charset="0"/>
              </a:rPr>
              <a:t>Ahmad has a car</a:t>
            </a:r>
            <a:endParaRPr lang="en-US" sz="2800" dirty="0">
              <a:latin typeface="Comic Sans MS" panose="030F0702030302020204" pitchFamily="66" charset="0"/>
            </a:endParaRPr>
          </a:p>
          <a:p>
            <a:pPr algn="ctr"/>
            <a:r>
              <a:rPr lang="en-US" sz="2800" dirty="0" smtClean="0">
                <a:latin typeface="Comic Sans MS" panose="030F0702030302020204" pitchFamily="66" charset="0"/>
              </a:rPr>
              <a:t>She has </a:t>
            </a:r>
            <a:r>
              <a:rPr lang="en-US" sz="2800" dirty="0">
                <a:latin typeface="Comic Sans MS" panose="030F0702030302020204" pitchFamily="66" charset="0"/>
              </a:rPr>
              <a:t>a house</a:t>
            </a:r>
            <a:r>
              <a:rPr lang="en-US" sz="2800" dirty="0" smtClean="0">
                <a:latin typeface="Comic Sans MS" panose="030F0702030302020204" pitchFamily="66" charset="0"/>
              </a:rPr>
              <a:t>.</a:t>
            </a:r>
            <a:endParaRPr lang="he-IL" sz="2800" dirty="0" smtClean="0">
              <a:latin typeface="Comic Sans MS" panose="030F0702030302020204" pitchFamily="66" charset="0"/>
            </a:endParaRPr>
          </a:p>
          <a:p>
            <a:pPr algn="ctr"/>
            <a:r>
              <a:rPr lang="en-US" sz="2800" dirty="0" smtClean="0">
                <a:latin typeface="Comic Sans MS" panose="030F0702030302020204" pitchFamily="66" charset="0"/>
              </a:rPr>
              <a:t>Sara has a car</a:t>
            </a:r>
            <a:endParaRPr lang="en-US" sz="2800" dirty="0">
              <a:latin typeface="Comic Sans MS" panose="030F0702030302020204" pitchFamily="66" charset="0"/>
            </a:endParaRPr>
          </a:p>
          <a:p>
            <a:pPr algn="ctr"/>
            <a:r>
              <a:rPr lang="en-US" sz="2800" dirty="0">
                <a:latin typeface="Comic Sans MS" panose="030F0702030302020204" pitchFamily="66" charset="0"/>
              </a:rPr>
              <a:t>It(car) has 4 wheels</a:t>
            </a:r>
          </a:p>
          <a:p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4485970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1195233" y="1540934"/>
            <a:ext cx="10178322" cy="3593591"/>
          </a:xfrm>
        </p:spPr>
        <p:txBody>
          <a:bodyPr>
            <a:normAutofit lnSpcReduction="10000"/>
          </a:bodyPr>
          <a:lstStyle/>
          <a:p>
            <a:pPr algn="ctr"/>
            <a:r>
              <a:rPr lang="ar-SA" sz="2600" dirty="0">
                <a:latin typeface="Comic Sans MS" panose="030F0702030302020204" pitchFamily="66" charset="0"/>
              </a:rPr>
              <a:t>وتستخدم </a:t>
            </a:r>
            <a:r>
              <a:rPr lang="en-US" sz="2600" dirty="0">
                <a:latin typeface="Comic Sans MS" panose="030F0702030302020204" pitchFamily="66" charset="0"/>
              </a:rPr>
              <a:t>have </a:t>
            </a:r>
            <a:r>
              <a:rPr lang="ar-SA" sz="2600" dirty="0">
                <a:latin typeface="Comic Sans MS" panose="030F0702030302020204" pitchFamily="66" charset="0"/>
              </a:rPr>
              <a:t>مع </a:t>
            </a:r>
            <a:r>
              <a:rPr lang="ar-SA" sz="2600" dirty="0" smtClean="0">
                <a:latin typeface="Comic Sans MS" panose="030F0702030302020204" pitchFamily="66" charset="0"/>
              </a:rPr>
              <a:t>الضمائر  التالية</a:t>
            </a:r>
          </a:p>
          <a:p>
            <a:pPr algn="ctr"/>
            <a:r>
              <a:rPr lang="ar-SA" sz="2600" dirty="0">
                <a:latin typeface="Comic Sans MS" panose="030F0702030302020204" pitchFamily="66" charset="0"/>
              </a:rPr>
              <a:t> ( </a:t>
            </a:r>
            <a:r>
              <a:rPr lang="en-US" sz="2600" dirty="0">
                <a:latin typeface="Comic Sans MS" panose="030F0702030302020204" pitchFamily="66" charset="0"/>
              </a:rPr>
              <a:t>have+ </a:t>
            </a:r>
            <a:r>
              <a:rPr lang="en-US" sz="2600" dirty="0" smtClean="0">
                <a:latin typeface="Comic Sans MS" panose="030F0702030302020204" pitchFamily="66" charset="0"/>
              </a:rPr>
              <a:t>(they </a:t>
            </a:r>
            <a:r>
              <a:rPr lang="en-US" sz="2600" dirty="0">
                <a:latin typeface="Comic Sans MS" panose="030F0702030302020204" pitchFamily="66" charset="0"/>
              </a:rPr>
              <a:t>/we/ you / I)</a:t>
            </a:r>
          </a:p>
          <a:p>
            <a:pPr algn="ctr"/>
            <a:r>
              <a:rPr lang="ar-SA" sz="2600" dirty="0" smtClean="0">
                <a:latin typeface="Comic Sans MS" panose="030F0702030302020204" pitchFamily="66" charset="0"/>
              </a:rPr>
              <a:t>مثال:</a:t>
            </a:r>
            <a:endParaRPr lang="ar-SA" sz="2600" dirty="0">
              <a:latin typeface="Comic Sans MS" panose="030F0702030302020204" pitchFamily="66" charset="0"/>
            </a:endParaRPr>
          </a:p>
          <a:p>
            <a:pPr algn="ctr"/>
            <a:r>
              <a:rPr lang="en-US" sz="2600" dirty="0">
                <a:latin typeface="Comic Sans MS" panose="030F0702030302020204" pitchFamily="66" charset="0"/>
              </a:rPr>
              <a:t>They have books.</a:t>
            </a:r>
          </a:p>
          <a:p>
            <a:pPr algn="ctr"/>
            <a:r>
              <a:rPr lang="en-US" sz="2600" dirty="0">
                <a:latin typeface="Comic Sans MS" panose="030F0702030302020204" pitchFamily="66" charset="0"/>
              </a:rPr>
              <a:t>We have Blue balls.</a:t>
            </a:r>
          </a:p>
          <a:p>
            <a:pPr algn="ctr"/>
            <a:r>
              <a:rPr lang="en-US" sz="2600" dirty="0">
                <a:latin typeface="Comic Sans MS" panose="030F0702030302020204" pitchFamily="66" charset="0"/>
              </a:rPr>
              <a:t>You have a nice mobile</a:t>
            </a:r>
          </a:p>
          <a:p>
            <a:pPr algn="ctr"/>
            <a:r>
              <a:rPr lang="en-US" sz="2600" dirty="0">
                <a:latin typeface="Comic Sans MS" panose="030F0702030302020204" pitchFamily="66" charset="0"/>
              </a:rPr>
              <a:t>I have two bicycles</a:t>
            </a:r>
          </a:p>
          <a:p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3326160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מציין מיקום תוכן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625601" y="880534"/>
            <a:ext cx="4176536" cy="51900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٥-الوحدة الثانية – English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72438" y="1863284"/>
            <a:ext cx="4294932" cy="32245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874869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1206523" y="1834446"/>
            <a:ext cx="10178322" cy="3593591"/>
          </a:xfrm>
        </p:spPr>
        <p:txBody>
          <a:bodyPr/>
          <a:lstStyle/>
          <a:p>
            <a:r>
              <a:rPr lang="en-US" dirty="0" smtClean="0"/>
              <a:t>Please watch this video and be attention that you have a practice in the end </a:t>
            </a:r>
          </a:p>
          <a:p>
            <a:r>
              <a:rPr lang="ar-SA" dirty="0" smtClean="0"/>
              <a:t>رجاءً شاهدوا هذا المقطع القصير ( مقطع الفيديو ) انتبهوا في نهاية المقطع يوجد تمارين :</a:t>
            </a:r>
          </a:p>
          <a:p>
            <a:endParaRPr lang="ar-SA" dirty="0"/>
          </a:p>
          <a:p>
            <a:r>
              <a:rPr lang="en-US" dirty="0">
                <a:hlinkClick r:id="rId2"/>
              </a:rPr>
              <a:t>https://</a:t>
            </a:r>
            <a:r>
              <a:rPr lang="en-US" dirty="0" smtClean="0">
                <a:hlinkClick r:id="rId2"/>
              </a:rPr>
              <a:t>www.youtube.com/watch?v=1Ner8zd7sJ0</a:t>
            </a:r>
            <a:endParaRPr lang="ar-SA" dirty="0" smtClean="0"/>
          </a:p>
          <a:p>
            <a:endParaRPr lang="ar-SA" dirty="0" smtClean="0"/>
          </a:p>
          <a:p>
            <a:r>
              <a:rPr lang="ar-SA" dirty="0" smtClean="0"/>
              <a:t>عند الانتهاء من </a:t>
            </a:r>
            <a:r>
              <a:rPr lang="ar-SA" dirty="0" err="1" smtClean="0"/>
              <a:t>المشاهده</a:t>
            </a:r>
            <a:r>
              <a:rPr lang="ar-SA" dirty="0" smtClean="0"/>
              <a:t> انتقلوا لحل السؤال على دفاتركم. </a:t>
            </a:r>
            <a:endParaRPr lang="ar-SA" dirty="0"/>
          </a:p>
          <a:p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9183638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2619023" y="114300"/>
            <a:ext cx="6429965" cy="6463308"/>
          </a:xfrm>
          <a:prstGeom prst="rect">
            <a:avLst/>
          </a:prstGeom>
          <a:solidFill>
            <a:srgbClr val="CCFFC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he-IL" altLang="he-IL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e-IL" altLang="he-IL" sz="18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anose="030F0702030302020204" pitchFamily="66" charset="0"/>
                <a:cs typeface="Times New Roman" panose="02020603050405020304" pitchFamily="18" charset="0"/>
              </a:rPr>
              <a:t>Fill</a:t>
            </a:r>
            <a:r>
              <a:rPr kumimoji="0" lang="he-IL" altLang="he-IL" sz="1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anose="030F0702030302020204" pitchFamily="66" charset="0"/>
                <a:cs typeface="Times New Roman" panose="02020603050405020304" pitchFamily="18" charset="0"/>
              </a:rPr>
              <a:t> </a:t>
            </a:r>
            <a:r>
              <a:rPr kumimoji="0" lang="he-IL" altLang="he-IL" sz="18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anose="030F0702030302020204" pitchFamily="66" charset="0"/>
                <a:cs typeface="Times New Roman" panose="02020603050405020304" pitchFamily="18" charset="0"/>
              </a:rPr>
              <a:t>in</a:t>
            </a:r>
            <a:r>
              <a:rPr kumimoji="0" lang="he-IL" altLang="he-IL" sz="1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anose="030F0702030302020204" pitchFamily="66" charset="0"/>
                <a:cs typeface="Times New Roman" panose="02020603050405020304" pitchFamily="18" charset="0"/>
              </a:rPr>
              <a:t> </a:t>
            </a:r>
            <a:r>
              <a:rPr kumimoji="0" lang="he-IL" altLang="he-IL" sz="18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anose="030F0702030302020204" pitchFamily="66" charset="0"/>
                <a:cs typeface="Times New Roman" panose="02020603050405020304" pitchFamily="18" charset="0"/>
              </a:rPr>
              <a:t>with</a:t>
            </a:r>
            <a:r>
              <a:rPr kumimoji="0" lang="he-IL" altLang="he-IL" sz="1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anose="030F0702030302020204" pitchFamily="66" charset="0"/>
                <a:cs typeface="Times New Roman" panose="02020603050405020304" pitchFamily="18" charset="0"/>
              </a:rPr>
              <a:t> </a:t>
            </a:r>
            <a:r>
              <a:rPr kumimoji="0" lang="he-IL" altLang="he-IL" sz="1800" b="1" i="1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anose="030F0702030302020204" pitchFamily="66" charset="0"/>
                <a:cs typeface="Times New Roman" panose="02020603050405020304" pitchFamily="18" charset="0"/>
              </a:rPr>
              <a:t>have</a:t>
            </a:r>
            <a:r>
              <a:rPr kumimoji="0" lang="he-IL" altLang="he-IL" sz="18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anose="030F0702030302020204" pitchFamily="66" charset="0"/>
                <a:cs typeface="Times New Roman" panose="02020603050405020304" pitchFamily="18" charset="0"/>
              </a:rPr>
              <a:t> </a:t>
            </a:r>
            <a:r>
              <a:rPr kumimoji="0" lang="he-IL" altLang="he-IL" sz="18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anose="030F0702030302020204" pitchFamily="66" charset="0"/>
                <a:cs typeface="Times New Roman" panose="02020603050405020304" pitchFamily="18" charset="0"/>
              </a:rPr>
              <a:t>or</a:t>
            </a:r>
            <a:r>
              <a:rPr kumimoji="0" lang="he-IL" altLang="he-IL" sz="1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anose="030F0702030302020204" pitchFamily="66" charset="0"/>
                <a:cs typeface="Times New Roman" panose="02020603050405020304" pitchFamily="18" charset="0"/>
              </a:rPr>
              <a:t> </a:t>
            </a:r>
            <a:r>
              <a:rPr kumimoji="0" lang="he-IL" altLang="he-IL" sz="18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anose="030F0702030302020204" pitchFamily="66" charset="0"/>
                <a:cs typeface="Times New Roman" panose="02020603050405020304" pitchFamily="18" charset="0"/>
              </a:rPr>
              <a:t> </a:t>
            </a:r>
            <a:r>
              <a:rPr kumimoji="0" lang="he-IL" altLang="he-IL" sz="1800" b="1" i="1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anose="030F0702030302020204" pitchFamily="66" charset="0"/>
                <a:cs typeface="Times New Roman" panose="02020603050405020304" pitchFamily="18" charset="0"/>
              </a:rPr>
              <a:t>has</a:t>
            </a:r>
            <a:r>
              <a:rPr kumimoji="0" lang="he-IL" altLang="he-IL" sz="18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anose="030F0702030302020204" pitchFamily="66" charset="0"/>
                <a:cs typeface="Times New Roman" panose="02020603050405020304" pitchFamily="18" charset="0"/>
              </a:rPr>
              <a:t>  </a:t>
            </a:r>
            <a:r>
              <a:rPr kumimoji="0" lang="he-IL" altLang="he-IL" sz="18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anose="030F0702030302020204" pitchFamily="66" charset="0"/>
                <a:cs typeface="Times New Roman" panose="02020603050405020304" pitchFamily="18" charset="0"/>
              </a:rPr>
              <a:t>in</a:t>
            </a:r>
            <a:r>
              <a:rPr kumimoji="0" lang="he-IL" altLang="he-IL" sz="1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anose="030F0702030302020204" pitchFamily="66" charset="0"/>
                <a:cs typeface="Times New Roman" panose="02020603050405020304" pitchFamily="18" charset="0"/>
              </a:rPr>
              <a:t> </a:t>
            </a:r>
            <a:r>
              <a:rPr kumimoji="0" lang="he-IL" altLang="he-IL" sz="18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anose="030F0702030302020204" pitchFamily="66" charset="0"/>
                <a:cs typeface="Times New Roman" panose="02020603050405020304" pitchFamily="18" charset="0"/>
              </a:rPr>
              <a:t>the</a:t>
            </a:r>
            <a:r>
              <a:rPr kumimoji="0" lang="he-IL" altLang="he-IL" sz="1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anose="030F0702030302020204" pitchFamily="66" charset="0"/>
                <a:cs typeface="Times New Roman" panose="02020603050405020304" pitchFamily="18" charset="0"/>
              </a:rPr>
              <a:t> </a:t>
            </a:r>
            <a:r>
              <a:rPr kumimoji="0" lang="he-IL" altLang="he-IL" sz="18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anose="030F0702030302020204" pitchFamily="66" charset="0"/>
                <a:cs typeface="Times New Roman" panose="02020603050405020304" pitchFamily="18" charset="0"/>
              </a:rPr>
              <a:t>following</a:t>
            </a:r>
            <a:r>
              <a:rPr kumimoji="0" lang="he-IL" altLang="he-IL" sz="1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anose="030F0702030302020204" pitchFamily="66" charset="0"/>
                <a:cs typeface="Times New Roman" panose="02020603050405020304" pitchFamily="18" charset="0"/>
              </a:rPr>
              <a:t> </a:t>
            </a:r>
            <a:r>
              <a:rPr kumimoji="0" lang="he-IL" altLang="he-IL" sz="18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anose="030F0702030302020204" pitchFamily="66" charset="0"/>
                <a:cs typeface="Times New Roman" panose="02020603050405020304" pitchFamily="18" charset="0"/>
              </a:rPr>
              <a:t>sentences</a:t>
            </a:r>
            <a:r>
              <a:rPr kumimoji="0" lang="he-IL" altLang="he-IL" sz="1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anose="030F0702030302020204" pitchFamily="66" charset="0"/>
                <a:cs typeface="Times New Roman" panose="02020603050405020304" pitchFamily="18" charset="0"/>
              </a:rPr>
              <a:t>          :  </a:t>
            </a:r>
            <a:endParaRPr kumimoji="0" lang="en-US" altLang="he-IL" sz="18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Comic Sans MS" panose="030F0702030302020204" pitchFamily="66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altLang="he-IL" dirty="0">
              <a:solidFill>
                <a:srgbClr val="000000"/>
              </a:solidFill>
              <a:latin typeface="Comic Sans MS" panose="030F0702030302020204" pitchFamily="66" charset="0"/>
              <a:cs typeface="Times New Roman" panose="02020603050405020304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he-IL" altLang="he-IL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e-IL" altLang="he-IL" sz="1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anose="030F0702030302020204" pitchFamily="66" charset="0"/>
                <a:cs typeface="Times New Roman" panose="02020603050405020304" pitchFamily="18" charset="0"/>
              </a:rPr>
              <a:t> -1              </a:t>
            </a:r>
            <a:r>
              <a:rPr kumimoji="0" lang="he-IL" altLang="he-IL" sz="18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anose="030F0702030302020204" pitchFamily="66" charset="0"/>
                <a:cs typeface="Times New Roman" panose="02020603050405020304" pitchFamily="18" charset="0"/>
              </a:rPr>
              <a:t>The</a:t>
            </a:r>
            <a:r>
              <a:rPr kumimoji="0" lang="he-IL" altLang="he-IL" sz="1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anose="030F0702030302020204" pitchFamily="66" charset="0"/>
                <a:cs typeface="Times New Roman" panose="02020603050405020304" pitchFamily="18" charset="0"/>
              </a:rPr>
              <a:t> </a:t>
            </a:r>
            <a:r>
              <a:rPr kumimoji="0" lang="he-IL" altLang="he-IL" sz="18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anose="030F0702030302020204" pitchFamily="66" charset="0"/>
                <a:cs typeface="Times New Roman" panose="02020603050405020304" pitchFamily="18" charset="0"/>
              </a:rPr>
              <a:t>boy</a:t>
            </a:r>
            <a:r>
              <a:rPr kumimoji="0" lang="he-IL" altLang="he-IL" sz="1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anose="030F0702030302020204" pitchFamily="66" charset="0"/>
                <a:cs typeface="Times New Roman" panose="02020603050405020304" pitchFamily="18" charset="0"/>
              </a:rPr>
              <a:t> ______  a </a:t>
            </a:r>
            <a:r>
              <a:rPr kumimoji="0" lang="he-IL" altLang="he-IL" sz="18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anose="030F0702030302020204" pitchFamily="66" charset="0"/>
                <a:cs typeface="Times New Roman" panose="02020603050405020304" pitchFamily="18" charset="0"/>
              </a:rPr>
              <a:t>ball</a:t>
            </a:r>
            <a:r>
              <a:rPr kumimoji="0" lang="he-IL" altLang="he-IL" sz="1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anose="030F0702030302020204" pitchFamily="66" charset="0"/>
                <a:cs typeface="Times New Roman" panose="02020603050405020304" pitchFamily="18" charset="0"/>
              </a:rPr>
              <a:t>.</a:t>
            </a:r>
            <a:endParaRPr kumimoji="0" lang="en-US" altLang="he-IL" sz="18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Comic Sans MS" panose="030F0702030302020204" pitchFamily="66" charset="0"/>
              <a:cs typeface="Times New Roman" panose="02020603050405020304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he-IL" altLang="he-IL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he-IL" altLang="he-IL" dirty="0" smtClean="0">
                <a:solidFill>
                  <a:srgbClr val="000000"/>
                </a:solidFill>
                <a:latin typeface="Comic Sans MS" panose="030F0702030302020204" pitchFamily="66" charset="0"/>
                <a:cs typeface="Times New Roman" panose="02020603050405020304" pitchFamily="18" charset="0"/>
              </a:rPr>
              <a:t>-2</a:t>
            </a:r>
            <a:r>
              <a:rPr kumimoji="0" lang="he-IL" altLang="he-IL" sz="1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anose="030F0702030302020204" pitchFamily="66" charset="0"/>
                <a:cs typeface="Times New Roman" panose="02020603050405020304" pitchFamily="18" charset="0"/>
              </a:rPr>
              <a:t>           </a:t>
            </a:r>
            <a:r>
              <a:rPr kumimoji="0" lang="he-IL" altLang="he-IL" sz="18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anose="030F0702030302020204" pitchFamily="66" charset="0"/>
                <a:cs typeface="Times New Roman" panose="02020603050405020304" pitchFamily="18" charset="0"/>
              </a:rPr>
              <a:t>My</a:t>
            </a:r>
            <a:r>
              <a:rPr kumimoji="0" lang="he-IL" altLang="he-IL" sz="1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anose="030F0702030302020204" pitchFamily="66" charset="0"/>
                <a:cs typeface="Times New Roman" panose="02020603050405020304" pitchFamily="18" charset="0"/>
              </a:rPr>
              <a:t> </a:t>
            </a:r>
            <a:r>
              <a:rPr kumimoji="0" lang="he-IL" altLang="he-IL" sz="18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anose="030F0702030302020204" pitchFamily="66" charset="0"/>
                <a:cs typeface="Times New Roman" panose="02020603050405020304" pitchFamily="18" charset="0"/>
              </a:rPr>
              <a:t>sister</a:t>
            </a:r>
            <a:r>
              <a:rPr kumimoji="0" lang="he-IL" altLang="he-IL" sz="1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anose="030F0702030302020204" pitchFamily="66" charset="0"/>
                <a:cs typeface="Times New Roman" panose="02020603050405020304" pitchFamily="18" charset="0"/>
              </a:rPr>
              <a:t> ______ a </a:t>
            </a:r>
            <a:r>
              <a:rPr kumimoji="0" lang="he-IL" altLang="he-IL" sz="18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anose="030F0702030302020204" pitchFamily="66" charset="0"/>
                <a:cs typeface="Times New Roman" panose="02020603050405020304" pitchFamily="18" charset="0"/>
              </a:rPr>
              <a:t>boyfriend</a:t>
            </a:r>
            <a:r>
              <a:rPr kumimoji="0" lang="he-IL" altLang="he-IL" sz="1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anose="030F0702030302020204" pitchFamily="66" charset="0"/>
                <a:cs typeface="Times New Roman" panose="02020603050405020304" pitchFamily="18" charset="0"/>
              </a:rPr>
              <a:t>.</a:t>
            </a:r>
            <a:endParaRPr kumimoji="0" lang="en-US" altLang="he-IL" sz="18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Comic Sans MS" panose="030F0702030302020204" pitchFamily="66" charset="0"/>
              <a:cs typeface="Times New Roman" panose="02020603050405020304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he-IL" altLang="he-IL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he-IL" altLang="he-IL" dirty="0" smtClean="0">
                <a:solidFill>
                  <a:srgbClr val="000000"/>
                </a:solidFill>
                <a:latin typeface="Comic Sans MS" panose="030F0702030302020204" pitchFamily="66" charset="0"/>
                <a:cs typeface="Times New Roman" panose="02020603050405020304" pitchFamily="18" charset="0"/>
              </a:rPr>
              <a:t>-3</a:t>
            </a:r>
            <a:r>
              <a:rPr kumimoji="0" lang="he-IL" altLang="he-IL" sz="1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anose="030F0702030302020204" pitchFamily="66" charset="0"/>
                <a:cs typeface="Times New Roman" panose="02020603050405020304" pitchFamily="18" charset="0"/>
              </a:rPr>
              <a:t>                I ______ </a:t>
            </a:r>
            <a:r>
              <a:rPr kumimoji="0" lang="he-IL" altLang="he-IL" sz="18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anose="030F0702030302020204" pitchFamily="66" charset="0"/>
                <a:cs typeface="Times New Roman" panose="02020603050405020304" pitchFamily="18" charset="0"/>
              </a:rPr>
              <a:t>two</a:t>
            </a:r>
            <a:r>
              <a:rPr kumimoji="0" lang="he-IL" altLang="he-IL" sz="1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anose="030F0702030302020204" pitchFamily="66" charset="0"/>
                <a:cs typeface="Times New Roman" panose="02020603050405020304" pitchFamily="18" charset="0"/>
              </a:rPr>
              <a:t> </a:t>
            </a:r>
            <a:r>
              <a:rPr kumimoji="0" lang="he-IL" altLang="he-IL" sz="18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anose="030F0702030302020204" pitchFamily="66" charset="0"/>
                <a:cs typeface="Times New Roman" panose="02020603050405020304" pitchFamily="18" charset="0"/>
              </a:rPr>
              <a:t>sisters</a:t>
            </a:r>
            <a:r>
              <a:rPr kumimoji="0" lang="he-IL" altLang="he-IL" sz="1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anose="030F0702030302020204" pitchFamily="66" charset="0"/>
                <a:cs typeface="Times New Roman" panose="02020603050405020304" pitchFamily="18" charset="0"/>
              </a:rPr>
              <a:t>. </a:t>
            </a:r>
            <a:r>
              <a:rPr kumimoji="0" lang="he-IL" altLang="he-IL" sz="18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anose="030F0702030302020204" pitchFamily="66" charset="0"/>
                <a:cs typeface="Times New Roman" panose="02020603050405020304" pitchFamily="18" charset="0"/>
              </a:rPr>
              <a:t>They</a:t>
            </a:r>
            <a:r>
              <a:rPr kumimoji="0" lang="he-IL" altLang="he-IL" sz="1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anose="030F0702030302020204" pitchFamily="66" charset="0"/>
                <a:cs typeface="Times New Roman" panose="02020603050405020304" pitchFamily="18" charset="0"/>
              </a:rPr>
              <a:t>  </a:t>
            </a:r>
            <a:r>
              <a:rPr kumimoji="0" lang="he-IL" altLang="he-IL" sz="18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anose="030F0702030302020204" pitchFamily="66" charset="0"/>
                <a:cs typeface="Times New Roman" panose="02020603050405020304" pitchFamily="18" charset="0"/>
              </a:rPr>
              <a:t>blond</a:t>
            </a:r>
            <a:r>
              <a:rPr kumimoji="0" lang="he-IL" altLang="he-IL" sz="1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anose="030F0702030302020204" pitchFamily="66" charset="0"/>
                <a:cs typeface="Times New Roman" panose="02020603050405020304" pitchFamily="18" charset="0"/>
              </a:rPr>
              <a:t> </a:t>
            </a:r>
            <a:r>
              <a:rPr kumimoji="0" lang="he-IL" altLang="he-IL" sz="18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anose="030F0702030302020204" pitchFamily="66" charset="0"/>
                <a:cs typeface="Times New Roman" panose="02020603050405020304" pitchFamily="18" charset="0"/>
              </a:rPr>
              <a:t>hair</a:t>
            </a:r>
            <a:r>
              <a:rPr kumimoji="0" lang="he-IL" altLang="he-IL" sz="1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anose="030F0702030302020204" pitchFamily="66" charset="0"/>
                <a:cs typeface="Times New Roman" panose="02020603050405020304" pitchFamily="18" charset="0"/>
              </a:rPr>
              <a:t>.</a:t>
            </a:r>
            <a:endParaRPr kumimoji="0" lang="en-US" altLang="he-IL" sz="18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Comic Sans MS" panose="030F0702030302020204" pitchFamily="66" charset="0"/>
              <a:cs typeface="Times New Roman" panose="02020603050405020304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he-IL" altLang="he-IL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he-IL" altLang="he-IL" dirty="0" smtClean="0">
                <a:solidFill>
                  <a:srgbClr val="000000"/>
                </a:solidFill>
                <a:latin typeface="Comic Sans MS" panose="030F0702030302020204" pitchFamily="66" charset="0"/>
                <a:cs typeface="Times New Roman" panose="02020603050405020304" pitchFamily="18" charset="0"/>
              </a:rPr>
              <a:t>-4</a:t>
            </a:r>
            <a:r>
              <a:rPr kumimoji="0" lang="he-IL" altLang="he-IL" sz="1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anose="030F0702030302020204" pitchFamily="66" charset="0"/>
                <a:cs typeface="Times New Roman" panose="02020603050405020304" pitchFamily="18" charset="0"/>
              </a:rPr>
              <a:t>                </a:t>
            </a:r>
            <a:r>
              <a:rPr kumimoji="0" lang="he-IL" altLang="he-IL" sz="18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anose="030F0702030302020204" pitchFamily="66" charset="0"/>
                <a:cs typeface="Times New Roman" panose="02020603050405020304" pitchFamily="18" charset="0"/>
              </a:rPr>
              <a:t>My</a:t>
            </a:r>
            <a:r>
              <a:rPr kumimoji="0" lang="he-IL" altLang="he-IL" sz="1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anose="030F0702030302020204" pitchFamily="66" charset="0"/>
                <a:cs typeface="Times New Roman" panose="02020603050405020304" pitchFamily="18" charset="0"/>
              </a:rPr>
              <a:t> </a:t>
            </a:r>
            <a:r>
              <a:rPr kumimoji="0" lang="he-IL" altLang="he-IL" sz="18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anose="030F0702030302020204" pitchFamily="66" charset="0"/>
                <a:cs typeface="Times New Roman" panose="02020603050405020304" pitchFamily="18" charset="0"/>
              </a:rPr>
              <a:t>brother</a:t>
            </a:r>
            <a:r>
              <a:rPr kumimoji="0" lang="he-IL" altLang="he-IL" sz="1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anose="030F0702030302020204" pitchFamily="66" charset="0"/>
                <a:cs typeface="Times New Roman" panose="02020603050405020304" pitchFamily="18" charset="0"/>
              </a:rPr>
              <a:t>______  a </a:t>
            </a:r>
            <a:r>
              <a:rPr kumimoji="0" lang="he-IL" altLang="he-IL" sz="18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anose="030F0702030302020204" pitchFamily="66" charset="0"/>
                <a:cs typeface="Times New Roman" panose="02020603050405020304" pitchFamily="18" charset="0"/>
              </a:rPr>
              <a:t>red</a:t>
            </a:r>
            <a:r>
              <a:rPr kumimoji="0" lang="he-IL" altLang="he-IL" sz="1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anose="030F0702030302020204" pitchFamily="66" charset="0"/>
                <a:cs typeface="Times New Roman" panose="02020603050405020304" pitchFamily="18" charset="0"/>
              </a:rPr>
              <a:t> </a:t>
            </a:r>
            <a:r>
              <a:rPr kumimoji="0" lang="he-IL" altLang="he-IL" sz="18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anose="030F0702030302020204" pitchFamily="66" charset="0"/>
                <a:cs typeface="Times New Roman" panose="02020603050405020304" pitchFamily="18" charset="0"/>
              </a:rPr>
              <a:t>car</a:t>
            </a:r>
            <a:r>
              <a:rPr kumimoji="0" lang="he-IL" altLang="he-IL" sz="1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anose="030F0702030302020204" pitchFamily="66" charset="0"/>
                <a:cs typeface="Times New Roman" panose="02020603050405020304" pitchFamily="18" charset="0"/>
              </a:rPr>
              <a:t>. </a:t>
            </a:r>
            <a:r>
              <a:rPr kumimoji="0" lang="he-IL" altLang="he-IL" sz="18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anose="030F0702030302020204" pitchFamily="66" charset="0"/>
                <a:cs typeface="Times New Roman" panose="02020603050405020304" pitchFamily="18" charset="0"/>
              </a:rPr>
              <a:t>It</a:t>
            </a:r>
            <a:r>
              <a:rPr kumimoji="0" lang="he-IL" altLang="he-IL" sz="1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anose="030F0702030302020204" pitchFamily="66" charset="0"/>
                <a:cs typeface="Times New Roman" panose="02020603050405020304" pitchFamily="18" charset="0"/>
              </a:rPr>
              <a:t>  </a:t>
            </a:r>
            <a:r>
              <a:rPr kumimoji="0" lang="he-IL" altLang="he-IL" sz="18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anose="030F0702030302020204" pitchFamily="66" charset="0"/>
                <a:cs typeface="Times New Roman" panose="02020603050405020304" pitchFamily="18" charset="0"/>
              </a:rPr>
              <a:t>four</a:t>
            </a:r>
            <a:r>
              <a:rPr kumimoji="0" lang="he-IL" altLang="he-IL" sz="1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anose="030F0702030302020204" pitchFamily="66" charset="0"/>
                <a:cs typeface="Times New Roman" panose="02020603050405020304" pitchFamily="18" charset="0"/>
              </a:rPr>
              <a:t> </a:t>
            </a:r>
            <a:r>
              <a:rPr kumimoji="0" lang="he-IL" altLang="he-IL" sz="18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anose="030F0702030302020204" pitchFamily="66" charset="0"/>
                <a:cs typeface="Times New Roman" panose="02020603050405020304" pitchFamily="18" charset="0"/>
              </a:rPr>
              <a:t>doors</a:t>
            </a:r>
            <a:r>
              <a:rPr kumimoji="0" lang="he-IL" altLang="he-IL" sz="1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anose="030F0702030302020204" pitchFamily="66" charset="0"/>
                <a:cs typeface="Times New Roman" panose="02020603050405020304" pitchFamily="18" charset="0"/>
              </a:rPr>
              <a:t>.</a:t>
            </a:r>
            <a:endParaRPr kumimoji="0" lang="en-US" altLang="he-IL" sz="18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Comic Sans MS" panose="030F0702030302020204" pitchFamily="66" charset="0"/>
              <a:cs typeface="Times New Roman" panose="02020603050405020304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he-IL" altLang="he-IL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he-IL" altLang="he-IL" dirty="0" smtClean="0">
                <a:solidFill>
                  <a:srgbClr val="000000"/>
                </a:solidFill>
                <a:latin typeface="Comic Sans MS" panose="030F0702030302020204" pitchFamily="66" charset="0"/>
                <a:cs typeface="Times New Roman" panose="02020603050405020304" pitchFamily="18" charset="0"/>
              </a:rPr>
              <a:t>-5</a:t>
            </a:r>
            <a:r>
              <a:rPr kumimoji="0" lang="he-IL" altLang="he-IL" sz="1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anose="030F0702030302020204" pitchFamily="66" charset="0"/>
                <a:cs typeface="Times New Roman" panose="02020603050405020304" pitchFamily="18" charset="0"/>
              </a:rPr>
              <a:t>               </a:t>
            </a:r>
            <a:r>
              <a:rPr kumimoji="0" lang="he-IL" altLang="he-IL" sz="18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anose="030F0702030302020204" pitchFamily="66" charset="0"/>
                <a:cs typeface="Times New Roman" panose="02020603050405020304" pitchFamily="18" charset="0"/>
              </a:rPr>
              <a:t>This</a:t>
            </a:r>
            <a:r>
              <a:rPr kumimoji="0" lang="he-IL" altLang="he-IL" sz="1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anose="030F0702030302020204" pitchFamily="66" charset="0"/>
                <a:cs typeface="Times New Roman" panose="02020603050405020304" pitchFamily="18" charset="0"/>
              </a:rPr>
              <a:t> </a:t>
            </a:r>
            <a:r>
              <a:rPr kumimoji="0" lang="he-IL" altLang="he-IL" sz="18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anose="030F0702030302020204" pitchFamily="66" charset="0"/>
                <a:cs typeface="Times New Roman" panose="02020603050405020304" pitchFamily="18" charset="0"/>
              </a:rPr>
              <a:t>house</a:t>
            </a:r>
            <a:r>
              <a:rPr kumimoji="0" lang="he-IL" altLang="he-IL" sz="1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anose="030F0702030302020204" pitchFamily="66" charset="0"/>
                <a:cs typeface="Times New Roman" panose="02020603050405020304" pitchFamily="18" charset="0"/>
              </a:rPr>
              <a:t>________  a </a:t>
            </a:r>
            <a:r>
              <a:rPr kumimoji="0" lang="he-IL" altLang="he-IL" sz="18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anose="030F0702030302020204" pitchFamily="66" charset="0"/>
                <a:cs typeface="Times New Roman" panose="02020603050405020304" pitchFamily="18" charset="0"/>
              </a:rPr>
              <a:t>very</a:t>
            </a:r>
            <a:r>
              <a:rPr kumimoji="0" lang="he-IL" altLang="he-IL" sz="1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anose="030F0702030302020204" pitchFamily="66" charset="0"/>
                <a:cs typeface="Times New Roman" panose="02020603050405020304" pitchFamily="18" charset="0"/>
              </a:rPr>
              <a:t> </a:t>
            </a:r>
            <a:r>
              <a:rPr kumimoji="0" lang="he-IL" altLang="he-IL" sz="18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anose="030F0702030302020204" pitchFamily="66" charset="0"/>
                <a:cs typeface="Times New Roman" panose="02020603050405020304" pitchFamily="18" charset="0"/>
              </a:rPr>
              <a:t>big</a:t>
            </a:r>
            <a:r>
              <a:rPr kumimoji="0" lang="he-IL" altLang="he-IL" sz="1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anose="030F0702030302020204" pitchFamily="66" charset="0"/>
                <a:cs typeface="Times New Roman" panose="02020603050405020304" pitchFamily="18" charset="0"/>
              </a:rPr>
              <a:t> </a:t>
            </a:r>
            <a:r>
              <a:rPr kumimoji="0" lang="he-IL" altLang="he-IL" sz="18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anose="030F0702030302020204" pitchFamily="66" charset="0"/>
                <a:cs typeface="Times New Roman" panose="02020603050405020304" pitchFamily="18" charset="0"/>
              </a:rPr>
              <a:t>garden</a:t>
            </a:r>
            <a:r>
              <a:rPr kumimoji="0" lang="he-IL" altLang="he-IL" sz="1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anose="030F0702030302020204" pitchFamily="66" charset="0"/>
                <a:cs typeface="Times New Roman" panose="02020603050405020304" pitchFamily="18" charset="0"/>
              </a:rPr>
              <a:t>.</a:t>
            </a:r>
            <a:endParaRPr kumimoji="0" lang="en-US" altLang="he-IL" sz="18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Comic Sans MS" panose="030F0702030302020204" pitchFamily="66" charset="0"/>
              <a:cs typeface="Times New Roman" panose="02020603050405020304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he-IL" altLang="he-IL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he-IL" altLang="he-IL" dirty="0" smtClean="0">
                <a:solidFill>
                  <a:srgbClr val="000000"/>
                </a:solidFill>
                <a:latin typeface="Comic Sans MS" panose="030F0702030302020204" pitchFamily="66" charset="0"/>
                <a:cs typeface="Times New Roman" panose="02020603050405020304" pitchFamily="18" charset="0"/>
              </a:rPr>
              <a:t>-6</a:t>
            </a:r>
            <a:r>
              <a:rPr kumimoji="0" lang="he-IL" altLang="he-IL" sz="1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anose="030F0702030302020204" pitchFamily="66" charset="0"/>
                <a:cs typeface="Times New Roman" panose="02020603050405020304" pitchFamily="18" charset="0"/>
              </a:rPr>
              <a:t>               </a:t>
            </a:r>
            <a:r>
              <a:rPr kumimoji="0" lang="he-IL" altLang="he-IL" sz="18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anose="030F0702030302020204" pitchFamily="66" charset="0"/>
                <a:cs typeface="Times New Roman" panose="02020603050405020304" pitchFamily="18" charset="0"/>
              </a:rPr>
              <a:t>The</a:t>
            </a:r>
            <a:r>
              <a:rPr kumimoji="0" lang="he-IL" altLang="he-IL" sz="1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anose="030F0702030302020204" pitchFamily="66" charset="0"/>
                <a:cs typeface="Times New Roman" panose="02020603050405020304" pitchFamily="18" charset="0"/>
              </a:rPr>
              <a:t> </a:t>
            </a:r>
            <a:r>
              <a:rPr kumimoji="0" lang="he-IL" altLang="he-IL" sz="18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anose="030F0702030302020204" pitchFamily="66" charset="0"/>
                <a:cs typeface="Times New Roman" panose="02020603050405020304" pitchFamily="18" charset="0"/>
              </a:rPr>
              <a:t>boys</a:t>
            </a:r>
            <a:r>
              <a:rPr kumimoji="0" lang="he-IL" altLang="he-IL" sz="1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anose="030F0702030302020204" pitchFamily="66" charset="0"/>
                <a:cs typeface="Times New Roman" panose="02020603050405020304" pitchFamily="18" charset="0"/>
              </a:rPr>
              <a:t> _______ </a:t>
            </a:r>
            <a:r>
              <a:rPr kumimoji="0" lang="he-IL" altLang="he-IL" sz="1800" b="0" i="0" u="none" strike="noStrike" cap="none" normalizeH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anose="030F0702030302020204" pitchFamily="66" charset="0"/>
                <a:cs typeface="Times New Roman" panose="02020603050405020304" pitchFamily="18" charset="0"/>
              </a:rPr>
              <a:t> </a:t>
            </a:r>
            <a:r>
              <a:rPr kumimoji="0" lang="he-IL" altLang="he-IL" sz="18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anose="030F0702030302020204" pitchFamily="66" charset="0"/>
                <a:cs typeface="Times New Roman" panose="02020603050405020304" pitchFamily="18" charset="0"/>
              </a:rPr>
              <a:t>an</a:t>
            </a:r>
            <a:r>
              <a:rPr kumimoji="0" lang="he-IL" altLang="he-IL" sz="1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anose="030F0702030302020204" pitchFamily="66" charset="0"/>
                <a:cs typeface="Times New Roman" panose="02020603050405020304" pitchFamily="18" charset="0"/>
              </a:rPr>
              <a:t> </a:t>
            </a:r>
            <a:r>
              <a:rPr kumimoji="0" lang="he-IL" altLang="he-IL" sz="18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anose="030F0702030302020204" pitchFamily="66" charset="0"/>
                <a:cs typeface="Times New Roman" panose="02020603050405020304" pitchFamily="18" charset="0"/>
              </a:rPr>
              <a:t>important</a:t>
            </a:r>
            <a:r>
              <a:rPr kumimoji="0" lang="he-IL" altLang="he-IL" sz="1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anose="030F0702030302020204" pitchFamily="66" charset="0"/>
                <a:cs typeface="Times New Roman" panose="02020603050405020304" pitchFamily="18" charset="0"/>
              </a:rPr>
              <a:t> </a:t>
            </a:r>
            <a:r>
              <a:rPr kumimoji="0" lang="he-IL" altLang="he-IL" sz="18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anose="030F0702030302020204" pitchFamily="66" charset="0"/>
                <a:cs typeface="Times New Roman" panose="02020603050405020304" pitchFamily="18" charset="0"/>
              </a:rPr>
              <a:t>test</a:t>
            </a:r>
            <a:r>
              <a:rPr kumimoji="0" lang="he-IL" altLang="he-IL" sz="1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anose="030F0702030302020204" pitchFamily="66" charset="0"/>
                <a:cs typeface="Times New Roman" panose="02020603050405020304" pitchFamily="18" charset="0"/>
              </a:rPr>
              <a:t> </a:t>
            </a:r>
            <a:r>
              <a:rPr kumimoji="0" lang="he-IL" altLang="he-IL" sz="18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anose="030F0702030302020204" pitchFamily="66" charset="0"/>
                <a:cs typeface="Times New Roman" panose="02020603050405020304" pitchFamily="18" charset="0"/>
              </a:rPr>
              <a:t>tomorrow</a:t>
            </a:r>
            <a:r>
              <a:rPr kumimoji="0" lang="he-IL" altLang="he-IL" sz="1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anose="030F0702030302020204" pitchFamily="66" charset="0"/>
                <a:cs typeface="Times New Roman" panose="02020603050405020304" pitchFamily="18" charset="0"/>
              </a:rPr>
              <a:t>.</a:t>
            </a:r>
            <a:endParaRPr kumimoji="0" lang="en-US" altLang="he-IL" sz="18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Comic Sans MS" panose="030F0702030302020204" pitchFamily="66" charset="0"/>
              <a:cs typeface="Times New Roman" panose="02020603050405020304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he-IL" altLang="he-IL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he-IL" altLang="he-IL" dirty="0" smtClean="0">
                <a:solidFill>
                  <a:srgbClr val="000000"/>
                </a:solidFill>
                <a:latin typeface="Comic Sans MS" panose="030F0702030302020204" pitchFamily="66" charset="0"/>
                <a:cs typeface="Times New Roman" panose="02020603050405020304" pitchFamily="18" charset="0"/>
              </a:rPr>
              <a:t>-7</a:t>
            </a:r>
            <a:r>
              <a:rPr kumimoji="0" lang="he-IL" altLang="he-IL" sz="1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anose="030F0702030302020204" pitchFamily="66" charset="0"/>
                <a:cs typeface="Times New Roman" panose="02020603050405020304" pitchFamily="18" charset="0"/>
              </a:rPr>
              <a:t>               </a:t>
            </a:r>
            <a:r>
              <a:rPr kumimoji="0" lang="he-IL" altLang="he-IL" sz="18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anose="030F0702030302020204" pitchFamily="66" charset="0"/>
                <a:cs typeface="Times New Roman" panose="02020603050405020304" pitchFamily="18" charset="0"/>
              </a:rPr>
              <a:t>My</a:t>
            </a:r>
            <a:r>
              <a:rPr kumimoji="0" lang="he-IL" altLang="he-IL" sz="1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anose="030F0702030302020204" pitchFamily="66" charset="0"/>
                <a:cs typeface="Times New Roman" panose="02020603050405020304" pitchFamily="18" charset="0"/>
              </a:rPr>
              <a:t> </a:t>
            </a:r>
            <a:r>
              <a:rPr kumimoji="0" lang="he-IL" altLang="he-IL" sz="18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anose="030F0702030302020204" pitchFamily="66" charset="0"/>
                <a:cs typeface="Times New Roman" panose="02020603050405020304" pitchFamily="18" charset="0"/>
              </a:rPr>
              <a:t>cat</a:t>
            </a:r>
            <a:r>
              <a:rPr kumimoji="0" lang="he-IL" altLang="he-IL" sz="1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anose="030F0702030302020204" pitchFamily="66" charset="0"/>
                <a:cs typeface="Times New Roman" panose="02020603050405020304" pitchFamily="18" charset="0"/>
              </a:rPr>
              <a:t>_______  a </a:t>
            </a:r>
            <a:r>
              <a:rPr kumimoji="0" lang="he-IL" altLang="he-IL" sz="18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anose="030F0702030302020204" pitchFamily="66" charset="0"/>
                <a:cs typeface="Times New Roman" panose="02020603050405020304" pitchFamily="18" charset="0"/>
              </a:rPr>
              <a:t>long</a:t>
            </a:r>
            <a:r>
              <a:rPr kumimoji="0" lang="he-IL" altLang="he-IL" sz="1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anose="030F0702030302020204" pitchFamily="66" charset="0"/>
                <a:cs typeface="Times New Roman" panose="02020603050405020304" pitchFamily="18" charset="0"/>
              </a:rPr>
              <a:t> </a:t>
            </a:r>
            <a:r>
              <a:rPr kumimoji="0" lang="he-IL" altLang="he-IL" sz="18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anose="030F0702030302020204" pitchFamily="66" charset="0"/>
                <a:cs typeface="Times New Roman" panose="02020603050405020304" pitchFamily="18" charset="0"/>
              </a:rPr>
              <a:t>tail</a:t>
            </a:r>
            <a:r>
              <a:rPr kumimoji="0" lang="he-IL" altLang="he-IL" sz="1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anose="030F0702030302020204" pitchFamily="66" charset="0"/>
                <a:cs typeface="Times New Roman" panose="02020603050405020304" pitchFamily="18" charset="0"/>
              </a:rPr>
              <a:t>.</a:t>
            </a:r>
            <a:endParaRPr kumimoji="0" lang="en-US" altLang="he-IL" sz="18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Comic Sans MS" panose="030F0702030302020204" pitchFamily="66" charset="0"/>
              <a:cs typeface="Times New Roman" panose="02020603050405020304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he-IL" altLang="he-IL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he-IL" altLang="he-IL" dirty="0" smtClean="0">
                <a:solidFill>
                  <a:srgbClr val="000000"/>
                </a:solidFill>
                <a:latin typeface="Comic Sans MS" panose="030F0702030302020204" pitchFamily="66" charset="0"/>
                <a:cs typeface="Times New Roman" panose="02020603050405020304" pitchFamily="18" charset="0"/>
              </a:rPr>
              <a:t>-8</a:t>
            </a:r>
            <a:r>
              <a:rPr kumimoji="0" lang="he-IL" altLang="he-IL" sz="1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anose="030F0702030302020204" pitchFamily="66" charset="0"/>
                <a:cs typeface="Times New Roman" panose="02020603050405020304" pitchFamily="18" charset="0"/>
              </a:rPr>
              <a:t>                </a:t>
            </a:r>
            <a:r>
              <a:rPr kumimoji="0" lang="he-IL" altLang="he-IL" sz="18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anose="030F0702030302020204" pitchFamily="66" charset="0"/>
                <a:cs typeface="Times New Roman" panose="02020603050405020304" pitchFamily="18" charset="0"/>
              </a:rPr>
              <a:t>The</a:t>
            </a:r>
            <a:r>
              <a:rPr kumimoji="0" lang="he-IL" altLang="he-IL" sz="1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anose="030F0702030302020204" pitchFamily="66" charset="0"/>
                <a:cs typeface="Times New Roman" panose="02020603050405020304" pitchFamily="18" charset="0"/>
              </a:rPr>
              <a:t> </a:t>
            </a:r>
            <a:r>
              <a:rPr kumimoji="0" lang="he-IL" altLang="he-IL" sz="18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anose="030F0702030302020204" pitchFamily="66" charset="0"/>
                <a:cs typeface="Times New Roman" panose="02020603050405020304" pitchFamily="18" charset="0"/>
              </a:rPr>
              <a:t>book</a:t>
            </a:r>
            <a:r>
              <a:rPr kumimoji="0" lang="he-IL" altLang="he-IL" sz="1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anose="030F0702030302020204" pitchFamily="66" charset="0"/>
                <a:cs typeface="Times New Roman" panose="02020603050405020304" pitchFamily="18" charset="0"/>
              </a:rPr>
              <a:t>______  a </a:t>
            </a:r>
            <a:r>
              <a:rPr kumimoji="0" lang="he-IL" altLang="he-IL" sz="18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anose="030F0702030302020204" pitchFamily="66" charset="0"/>
                <a:cs typeface="Times New Roman" panose="02020603050405020304" pitchFamily="18" charset="0"/>
              </a:rPr>
              <a:t>nice</a:t>
            </a:r>
            <a:r>
              <a:rPr kumimoji="0" lang="he-IL" altLang="he-IL" sz="1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anose="030F0702030302020204" pitchFamily="66" charset="0"/>
                <a:cs typeface="Times New Roman" panose="02020603050405020304" pitchFamily="18" charset="0"/>
              </a:rPr>
              <a:t> </a:t>
            </a:r>
            <a:r>
              <a:rPr kumimoji="0" lang="he-IL" altLang="he-IL" sz="18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anose="030F0702030302020204" pitchFamily="66" charset="0"/>
                <a:cs typeface="Times New Roman" panose="02020603050405020304" pitchFamily="18" charset="0"/>
              </a:rPr>
              <a:t>cover</a:t>
            </a:r>
            <a:r>
              <a:rPr kumimoji="0" lang="he-IL" altLang="he-IL" sz="1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anose="030F0702030302020204" pitchFamily="66" charset="0"/>
                <a:cs typeface="Times New Roman" panose="02020603050405020304" pitchFamily="18" charset="0"/>
              </a:rPr>
              <a:t>.</a:t>
            </a:r>
            <a:endParaRPr kumimoji="0" lang="en-US" altLang="he-IL" sz="18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Comic Sans MS" panose="030F0702030302020204" pitchFamily="66" charset="0"/>
              <a:cs typeface="Times New Roman" panose="02020603050405020304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he-IL" altLang="he-IL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he-IL" altLang="he-IL" dirty="0" smtClean="0">
                <a:solidFill>
                  <a:srgbClr val="000000"/>
                </a:solidFill>
                <a:latin typeface="Comic Sans MS" panose="030F0702030302020204" pitchFamily="66" charset="0"/>
                <a:cs typeface="Times New Roman" panose="02020603050405020304" pitchFamily="18" charset="0"/>
              </a:rPr>
              <a:t>-9</a:t>
            </a:r>
            <a:r>
              <a:rPr kumimoji="0" lang="he-IL" altLang="he-IL" sz="1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anose="030F0702030302020204" pitchFamily="66" charset="0"/>
                <a:cs typeface="Times New Roman" panose="02020603050405020304" pitchFamily="18" charset="0"/>
              </a:rPr>
              <a:t>             </a:t>
            </a:r>
            <a:r>
              <a:rPr kumimoji="0" lang="he-IL" altLang="he-IL" sz="18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anose="030F0702030302020204" pitchFamily="66" charset="0"/>
                <a:cs typeface="Times New Roman" panose="02020603050405020304" pitchFamily="18" charset="0"/>
              </a:rPr>
              <a:t>We</a:t>
            </a:r>
            <a:r>
              <a:rPr kumimoji="0" lang="he-IL" altLang="he-IL" sz="1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anose="030F0702030302020204" pitchFamily="66" charset="0"/>
                <a:cs typeface="Times New Roman" panose="02020603050405020304" pitchFamily="18" charset="0"/>
              </a:rPr>
              <a:t> _______  </a:t>
            </a:r>
            <a:r>
              <a:rPr kumimoji="0" lang="he-IL" altLang="he-IL" sz="18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anose="030F0702030302020204" pitchFamily="66" charset="0"/>
                <a:cs typeface="Times New Roman" panose="02020603050405020304" pitchFamily="18" charset="0"/>
              </a:rPr>
              <a:t>good</a:t>
            </a:r>
            <a:r>
              <a:rPr kumimoji="0" lang="he-IL" altLang="he-IL" sz="1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anose="030F0702030302020204" pitchFamily="66" charset="0"/>
                <a:cs typeface="Times New Roman" panose="02020603050405020304" pitchFamily="18" charset="0"/>
              </a:rPr>
              <a:t> </a:t>
            </a:r>
            <a:r>
              <a:rPr kumimoji="0" lang="he-IL" altLang="he-IL" sz="18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anose="030F0702030302020204" pitchFamily="66" charset="0"/>
                <a:cs typeface="Times New Roman" panose="02020603050405020304" pitchFamily="18" charset="0"/>
              </a:rPr>
              <a:t>news</a:t>
            </a:r>
            <a:r>
              <a:rPr kumimoji="0" lang="he-IL" altLang="he-IL" sz="1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anose="030F0702030302020204" pitchFamily="66" charset="0"/>
                <a:cs typeface="Times New Roman" panose="02020603050405020304" pitchFamily="18" charset="0"/>
              </a:rPr>
              <a:t> </a:t>
            </a:r>
            <a:r>
              <a:rPr kumimoji="0" lang="he-IL" altLang="he-IL" sz="18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anose="030F0702030302020204" pitchFamily="66" charset="0"/>
                <a:cs typeface="Times New Roman" panose="02020603050405020304" pitchFamily="18" charset="0"/>
              </a:rPr>
              <a:t>for</a:t>
            </a:r>
            <a:r>
              <a:rPr kumimoji="0" lang="he-IL" altLang="he-IL" sz="1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anose="030F0702030302020204" pitchFamily="66" charset="0"/>
                <a:cs typeface="Times New Roman" panose="02020603050405020304" pitchFamily="18" charset="0"/>
              </a:rPr>
              <a:t> </a:t>
            </a:r>
            <a:r>
              <a:rPr kumimoji="0" lang="he-IL" altLang="he-IL" sz="18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anose="030F0702030302020204" pitchFamily="66" charset="0"/>
                <a:cs typeface="Times New Roman" panose="02020603050405020304" pitchFamily="18" charset="0"/>
              </a:rPr>
              <a:t>you</a:t>
            </a:r>
            <a:r>
              <a:rPr kumimoji="0" lang="he-IL" altLang="he-IL" sz="1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anose="030F0702030302020204" pitchFamily="66" charset="0"/>
                <a:cs typeface="Times New Roman" panose="02020603050405020304" pitchFamily="18" charset="0"/>
              </a:rPr>
              <a:t>     </a:t>
            </a: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e-IL" altLang="he-IL" sz="1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anose="030F0702030302020204" pitchFamily="66" charset="0"/>
                <a:cs typeface="Times New Roman" panose="02020603050405020304" pitchFamily="18" charset="0"/>
              </a:rPr>
              <a:t>   </a:t>
            </a:r>
            <a:endParaRPr kumimoji="0" lang="he-IL" altLang="he-IL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e-IL" altLang="he-IL" sz="1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anose="030F0702030302020204" pitchFamily="66" charset="0"/>
                <a:cs typeface="Times New Roman" panose="02020603050405020304" pitchFamily="18" charset="0"/>
              </a:rPr>
              <a:t> -10               </a:t>
            </a:r>
            <a:r>
              <a:rPr kumimoji="0" lang="he-IL" altLang="he-IL" sz="18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anose="030F0702030302020204" pitchFamily="66" charset="0"/>
                <a:cs typeface="Times New Roman" panose="02020603050405020304" pitchFamily="18" charset="0"/>
              </a:rPr>
              <a:t>You</a:t>
            </a:r>
            <a:r>
              <a:rPr kumimoji="0" lang="he-IL" altLang="he-IL" sz="1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anose="030F0702030302020204" pitchFamily="66" charset="0"/>
                <a:cs typeface="Times New Roman" panose="02020603050405020304" pitchFamily="18" charset="0"/>
              </a:rPr>
              <a:t>_______  a </a:t>
            </a:r>
            <a:r>
              <a:rPr kumimoji="0" lang="he-IL" altLang="he-IL" sz="18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anose="030F0702030302020204" pitchFamily="66" charset="0"/>
                <a:cs typeface="Times New Roman" panose="02020603050405020304" pitchFamily="18" charset="0"/>
              </a:rPr>
              <a:t>nice</a:t>
            </a:r>
            <a:r>
              <a:rPr kumimoji="0" lang="he-IL" altLang="he-IL" sz="1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anose="030F0702030302020204" pitchFamily="66" charset="0"/>
                <a:cs typeface="Times New Roman" panose="02020603050405020304" pitchFamily="18" charset="0"/>
              </a:rPr>
              <a:t> </a:t>
            </a:r>
            <a:r>
              <a:rPr kumimoji="0" lang="he-IL" altLang="he-IL" sz="18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anose="030F0702030302020204" pitchFamily="66" charset="0"/>
                <a:cs typeface="Times New Roman" panose="02020603050405020304" pitchFamily="18" charset="0"/>
              </a:rPr>
              <a:t>voice</a:t>
            </a:r>
            <a:r>
              <a:rPr kumimoji="0" lang="he-IL" altLang="he-IL" sz="1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mic Sans MS" panose="030F0702030302020204" pitchFamily="66" charset="0"/>
                <a:cs typeface="Times New Roman" panose="02020603050405020304" pitchFamily="18" charset="0"/>
              </a:rPr>
              <a:t>.</a:t>
            </a:r>
          </a:p>
        </p:txBody>
      </p:sp>
      <p:pic>
        <p:nvPicPr>
          <p:cNvPr id="2050" name="Picture 2" descr="https://www.englishexercises.org/makeagame/my_documents/my_pictures/2008/nov/F4E_0_1.gif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338" y="-1647825"/>
            <a:ext cx="161925" cy="257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TextBox 16"/>
          <p:cNvSpPr txBox="1"/>
          <p:nvPr/>
        </p:nvSpPr>
        <p:spPr>
          <a:xfrm>
            <a:off x="9618133" y="5723466"/>
            <a:ext cx="2009423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dirty="0" smtClean="0"/>
              <a:t>Best Wishes </a:t>
            </a:r>
          </a:p>
          <a:p>
            <a:r>
              <a:rPr lang="en-US" dirty="0" err="1" smtClean="0"/>
              <a:t>Shorouq</a:t>
            </a:r>
            <a:r>
              <a:rPr lang="en-US" dirty="0" smtClean="0"/>
              <a:t> </a:t>
            </a:r>
            <a:r>
              <a:rPr lang="en-US" dirty="0" err="1" smtClean="0"/>
              <a:t>kanaaneh</a:t>
            </a:r>
            <a:r>
              <a:rPr lang="en-US" dirty="0" smtClean="0"/>
              <a:t> </a:t>
            </a:r>
            <a:endParaRPr lang="he-IL" dirty="0"/>
          </a:p>
        </p:txBody>
      </p:sp>
    </p:spTree>
    <p:controls>
      <mc:AlternateContent xmlns:mc="http://schemas.openxmlformats.org/markup-compatibility/2006">
        <mc:Choice xmlns:v="urn:schemas-microsoft-com:vml" Requires="v">
          <p:control spid="2123" name="HTMLText1" r:id="rId2" imgW="380880" imgH="228600"/>
        </mc:Choice>
        <mc:Fallback>
          <p:control name="HTMLText1" r:id="rId2" imgW="380880" imgH="228600">
            <p:pic>
              <p:nvPicPr>
                <p:cNvPr id="5" name="HTMLText1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6"/>
                <a:srcRect/>
                <a:stretch>
                  <a:fillRect/>
                </a:stretch>
              </p:blipFill>
              <p:spPr bwMode="auto">
                <a:xfrm>
                  <a:off x="0" y="0"/>
                  <a:ext cx="379413" cy="228600"/>
                </a:xfrm>
                <a:prstGeom prst="rect">
                  <a:avLst/>
                </a:prstGeom>
                <a:noFill/>
                <a:ln w="9525"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2124" name="HTMLText2" r:id="rId3" imgW="380880" imgH="228600"/>
        </mc:Choice>
        <mc:Fallback>
          <p:control name="HTMLText2" r:id="rId3" imgW="380880" imgH="228600">
            <p:pic>
              <p:nvPicPr>
                <p:cNvPr id="6" name="HTMLText2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7"/>
                <a:srcRect/>
                <a:stretch>
                  <a:fillRect/>
                </a:stretch>
              </p:blipFill>
              <p:spPr bwMode="auto">
                <a:xfrm>
                  <a:off x="0" y="0"/>
                  <a:ext cx="379413" cy="228600"/>
                </a:xfrm>
                <a:prstGeom prst="rect">
                  <a:avLst/>
                </a:prstGeom>
                <a:noFill/>
                <a:ln w="9525"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2125" name="HTMLText3" r:id="rId4" imgW="457200" imgH="228600"/>
        </mc:Choice>
        <mc:Fallback>
          <p:control name="HTMLText3" r:id="rId4" imgW="457200" imgH="228600">
            <p:pic>
              <p:nvPicPr>
                <p:cNvPr id="7" name="HTMLText3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8"/>
                <a:srcRect/>
                <a:stretch>
                  <a:fillRect/>
                </a:stretch>
              </p:blipFill>
              <p:spPr bwMode="auto">
                <a:xfrm>
                  <a:off x="0" y="0"/>
                  <a:ext cx="455613" cy="228600"/>
                </a:xfrm>
                <a:prstGeom prst="rect">
                  <a:avLst/>
                </a:prstGeom>
                <a:noFill/>
                <a:ln w="9525"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2126" name="HTMLText4" r:id="rId5" imgW="457200" imgH="228600"/>
        </mc:Choice>
        <mc:Fallback>
          <p:control name="HTMLText4" r:id="rId5" imgW="457200" imgH="228600">
            <p:pic>
              <p:nvPicPr>
                <p:cNvPr id="8" name="HTMLText4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9"/>
                <a:srcRect/>
                <a:stretch>
                  <a:fillRect/>
                </a:stretch>
              </p:blipFill>
              <p:spPr bwMode="auto">
                <a:xfrm>
                  <a:off x="0" y="0"/>
                  <a:ext cx="455613" cy="228600"/>
                </a:xfrm>
                <a:prstGeom prst="rect">
                  <a:avLst/>
                </a:prstGeom>
                <a:noFill/>
                <a:ln w="9525"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2127" name="HTMLText5" r:id="rId6" imgW="380880" imgH="228600"/>
        </mc:Choice>
        <mc:Fallback>
          <p:control name="HTMLText5" r:id="rId6" imgW="380880" imgH="228600">
            <p:pic>
              <p:nvPicPr>
                <p:cNvPr id="9" name="HTMLText5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20"/>
                <a:srcRect/>
                <a:stretch>
                  <a:fillRect/>
                </a:stretch>
              </p:blipFill>
              <p:spPr bwMode="auto">
                <a:xfrm>
                  <a:off x="0" y="0"/>
                  <a:ext cx="379413" cy="228600"/>
                </a:xfrm>
                <a:prstGeom prst="rect">
                  <a:avLst/>
                </a:prstGeom>
                <a:noFill/>
                <a:ln w="9525"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2128" name="HTMLText6" r:id="rId7" imgW="380880" imgH="228600"/>
        </mc:Choice>
        <mc:Fallback>
          <p:control name="HTMLText6" r:id="rId7" imgW="380880" imgH="228600">
            <p:pic>
              <p:nvPicPr>
                <p:cNvPr id="10" name="HTMLText6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21"/>
                <a:srcRect/>
                <a:stretch>
                  <a:fillRect/>
                </a:stretch>
              </p:blipFill>
              <p:spPr bwMode="auto">
                <a:xfrm>
                  <a:off x="0" y="0"/>
                  <a:ext cx="379413" cy="228600"/>
                </a:xfrm>
                <a:prstGeom prst="rect">
                  <a:avLst/>
                </a:prstGeom>
                <a:noFill/>
                <a:ln w="9525"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2129" name="HTMLText7" r:id="rId8" imgW="380880" imgH="228600"/>
        </mc:Choice>
        <mc:Fallback>
          <p:control name="HTMLText7" r:id="rId8" imgW="380880" imgH="228600">
            <p:pic>
              <p:nvPicPr>
                <p:cNvPr id="11" name="HTMLText7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22"/>
                <a:srcRect/>
                <a:stretch>
                  <a:fillRect/>
                </a:stretch>
              </p:blipFill>
              <p:spPr bwMode="auto">
                <a:xfrm>
                  <a:off x="0" y="0"/>
                  <a:ext cx="379413" cy="228600"/>
                </a:xfrm>
                <a:prstGeom prst="rect">
                  <a:avLst/>
                </a:prstGeom>
                <a:noFill/>
                <a:ln w="9525"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2130" name="HTMLText8" r:id="rId9" imgW="457200" imgH="228600"/>
        </mc:Choice>
        <mc:Fallback>
          <p:control name="HTMLText8" r:id="rId9" imgW="457200" imgH="228600">
            <p:pic>
              <p:nvPicPr>
                <p:cNvPr id="12" name="HTMLText8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23"/>
                <a:srcRect/>
                <a:stretch>
                  <a:fillRect/>
                </a:stretch>
              </p:blipFill>
              <p:spPr bwMode="auto">
                <a:xfrm>
                  <a:off x="0" y="0"/>
                  <a:ext cx="455613" cy="228600"/>
                </a:xfrm>
                <a:prstGeom prst="rect">
                  <a:avLst/>
                </a:prstGeom>
                <a:noFill/>
                <a:ln w="9525"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2131" name="HTMLText9" r:id="rId10" imgW="380880" imgH="228600"/>
        </mc:Choice>
        <mc:Fallback>
          <p:control name="HTMLText9" r:id="rId10" imgW="380880" imgH="228600">
            <p:pic>
              <p:nvPicPr>
                <p:cNvPr id="13" name="HTMLText9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24"/>
                <a:srcRect/>
                <a:stretch>
                  <a:fillRect/>
                </a:stretch>
              </p:blipFill>
              <p:spPr bwMode="auto">
                <a:xfrm>
                  <a:off x="0" y="0"/>
                  <a:ext cx="379413" cy="228600"/>
                </a:xfrm>
                <a:prstGeom prst="rect">
                  <a:avLst/>
                </a:prstGeom>
                <a:noFill/>
                <a:ln w="9525"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2132" name="HTMLText10" r:id="rId11" imgW="380880" imgH="228600"/>
        </mc:Choice>
        <mc:Fallback>
          <p:control name="HTMLText10" r:id="rId11" imgW="380880" imgH="228600">
            <p:pic>
              <p:nvPicPr>
                <p:cNvPr id="14" name="HTMLText10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25"/>
                <a:srcRect/>
                <a:stretch>
                  <a:fillRect/>
                </a:stretch>
              </p:blipFill>
              <p:spPr bwMode="auto">
                <a:xfrm>
                  <a:off x="0" y="0"/>
                  <a:ext cx="379413" cy="228600"/>
                </a:xfrm>
                <a:prstGeom prst="rect">
                  <a:avLst/>
                </a:prstGeom>
                <a:noFill/>
                <a:ln w="9525"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2133" name="HTMLText11" r:id="rId12" imgW="457200" imgH="228600"/>
        </mc:Choice>
        <mc:Fallback>
          <p:control name="HTMLText11" r:id="rId12" imgW="457200" imgH="228600">
            <p:pic>
              <p:nvPicPr>
                <p:cNvPr id="15" name="HTMLText11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26"/>
                <a:srcRect/>
                <a:stretch>
                  <a:fillRect/>
                </a:stretch>
              </p:blipFill>
              <p:spPr bwMode="auto">
                <a:xfrm>
                  <a:off x="0" y="0"/>
                  <a:ext cx="455613" cy="228600"/>
                </a:xfrm>
                <a:prstGeom prst="rect">
                  <a:avLst/>
                </a:prstGeom>
                <a:noFill/>
                <a:ln w="9525"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2134" name="HTMLText12" r:id="rId13" imgW="457200" imgH="228600"/>
        </mc:Choice>
        <mc:Fallback>
          <p:control name="HTMLText12" r:id="rId13" imgW="457200" imgH="228600">
            <p:pic>
              <p:nvPicPr>
                <p:cNvPr id="16" name="HTMLText12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27"/>
                <a:srcRect/>
                <a:stretch>
                  <a:fillRect/>
                </a:stretch>
              </p:blipFill>
              <p:spPr bwMode="auto">
                <a:xfrm>
                  <a:off x="0" y="0"/>
                  <a:ext cx="455613" cy="228600"/>
                </a:xfrm>
                <a:prstGeom prst="rect">
                  <a:avLst/>
                </a:prstGeom>
                <a:noFill/>
                <a:ln w="9525"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</p:controls>
    <p:extLst>
      <p:ext uri="{BB962C8B-B14F-4D97-AF65-F5344CB8AC3E}">
        <p14:creationId xmlns:p14="http://schemas.microsoft.com/office/powerpoint/2010/main" val="2154364671"/>
      </p:ext>
    </p:extLst>
  </p:cSld>
  <p:clrMapOvr>
    <a:masterClrMapping/>
  </p:clrMapOvr>
</p:sld>
</file>

<file path=ppt/theme/theme1.xml><?xml version="1.0" encoding="utf-8"?>
<a:theme xmlns:a="http://schemas.openxmlformats.org/drawingml/2006/main" name="Badge">
  <a:themeElements>
    <a:clrScheme name="Badge">
      <a:dk1>
        <a:sysClr val="windowText" lastClr="000000"/>
      </a:dk1>
      <a:lt1>
        <a:sysClr val="window" lastClr="FFFFFF"/>
      </a:lt1>
      <a:dk2>
        <a:srgbClr val="0B082E"/>
      </a:dk2>
      <a:lt2>
        <a:srgbClr val="F3F3F2"/>
      </a:lt2>
      <a:accent1>
        <a:srgbClr val="62B4C6"/>
      </a:accent1>
      <a:accent2>
        <a:srgbClr val="1B376E"/>
      </a:accent2>
      <a:accent3>
        <a:srgbClr val="9EBE55"/>
      </a:accent3>
      <a:accent4>
        <a:srgbClr val="C65E5E"/>
      </a:accent4>
      <a:accent5>
        <a:srgbClr val="D3BA55"/>
      </a:accent5>
      <a:accent6>
        <a:srgbClr val="96648A"/>
      </a:accent6>
      <a:hlink>
        <a:srgbClr val="62B4C6"/>
      </a:hlink>
      <a:folHlink>
        <a:srgbClr val="96648A"/>
      </a:folHlink>
    </a:clrScheme>
    <a:fontScheme name="Badge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adg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D71F8F05-6246-47AF-9E68-E57F6C93F79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TM10001106[[fn=תג]]</Template>
  <TotalTime>95</TotalTime>
  <Words>59</Words>
  <Application>Microsoft Office PowerPoint</Application>
  <PresentationFormat>מסך רחב</PresentationFormat>
  <Paragraphs>49</Paragraphs>
  <Slides>6</Slides>
  <Notes>0</Notes>
  <HiddenSlides>0</HiddenSlides>
  <MMClips>0</MMClips>
  <ScaleCrop>false</ScaleCrop>
  <HeadingPairs>
    <vt:vector size="6" baseType="variant">
      <vt:variant>
        <vt:lpstr>גופנים בשימוש</vt:lpstr>
      </vt:variant>
      <vt:variant>
        <vt:i4>6</vt:i4>
      </vt:variant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6</vt:i4>
      </vt:variant>
    </vt:vector>
  </HeadingPairs>
  <TitlesOfParts>
    <vt:vector size="13" baseType="lpstr">
      <vt:lpstr>Arial</vt:lpstr>
      <vt:lpstr>Comic Sans MS</vt:lpstr>
      <vt:lpstr>Gill Sans MT</vt:lpstr>
      <vt:lpstr>Impact</vt:lpstr>
      <vt:lpstr>Majalla UI</vt:lpstr>
      <vt:lpstr>Times New Roman</vt:lpstr>
      <vt:lpstr>Badge</vt:lpstr>
      <vt:lpstr>Have / Has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Have / Has</dc:title>
  <dc:creator>user</dc:creator>
  <cp:lastModifiedBy>user</cp:lastModifiedBy>
  <cp:revision>5</cp:revision>
  <dcterms:created xsi:type="dcterms:W3CDTF">2020-11-11T06:33:21Z</dcterms:created>
  <dcterms:modified xsi:type="dcterms:W3CDTF">2020-11-11T08:08:30Z</dcterms:modified>
</cp:coreProperties>
</file>