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026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189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393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47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209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252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79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837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96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255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286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7AE5F-F5FF-401F-92E0-1CB9A69F8CA2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51B18-551E-491A-8A55-FBE51B59B9D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000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064629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USER1</dc:creator>
  <cp:lastModifiedBy>USER1</cp:lastModifiedBy>
  <cp:revision>1</cp:revision>
  <dcterms:created xsi:type="dcterms:W3CDTF">2019-02-14T08:56:28Z</dcterms:created>
  <dcterms:modified xsi:type="dcterms:W3CDTF">2019-02-14T08:56:34Z</dcterms:modified>
</cp:coreProperties>
</file>