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59" r:id="rId4"/>
    <p:sldId id="261" r:id="rId5"/>
    <p:sldId id="264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8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B42E8-6AEE-450E-8877-4A9127A00F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32D94B6C-80B2-4086-A9AA-EBE2F8D2A705}">
      <dgm:prSet phldrT="[טקסט]"/>
      <dgm:spPr/>
      <dgm:t>
        <a:bodyPr/>
        <a:lstStyle/>
        <a:p>
          <a:pPr rtl="1"/>
          <a:r>
            <a:rPr lang="ar-SA" dirty="0" smtClean="0"/>
            <a:t>الكلمة</a:t>
          </a:r>
          <a:endParaRPr lang="he-IL" dirty="0"/>
        </a:p>
      </dgm:t>
    </dgm:pt>
    <dgm:pt modelId="{918167DA-110F-427A-B7EA-2FCF474D1E86}" type="parTrans" cxnId="{CB734887-F97E-4BCF-976A-37FF187933FB}">
      <dgm:prSet/>
      <dgm:spPr/>
      <dgm:t>
        <a:bodyPr/>
        <a:lstStyle/>
        <a:p>
          <a:pPr rtl="1"/>
          <a:endParaRPr lang="he-IL"/>
        </a:p>
      </dgm:t>
    </dgm:pt>
    <dgm:pt modelId="{E3B85C7B-A0D6-4157-B884-059AFF4ADAFD}" type="sibTrans" cxnId="{CB734887-F97E-4BCF-976A-37FF187933FB}">
      <dgm:prSet/>
      <dgm:spPr/>
      <dgm:t>
        <a:bodyPr/>
        <a:lstStyle/>
        <a:p>
          <a:pPr rtl="1"/>
          <a:endParaRPr lang="he-IL"/>
        </a:p>
      </dgm:t>
    </dgm:pt>
    <dgm:pt modelId="{9E96CC71-D17C-4395-95BD-02917D5BDD9C}">
      <dgm:prSet phldrT="[טקסט]"/>
      <dgm:spPr/>
      <dgm:t>
        <a:bodyPr/>
        <a:lstStyle/>
        <a:p>
          <a:pPr rtl="1"/>
          <a:r>
            <a:rPr lang="ar-SA" dirty="0" smtClean="0"/>
            <a:t>فعل</a:t>
          </a:r>
          <a:endParaRPr lang="he-IL" dirty="0"/>
        </a:p>
      </dgm:t>
    </dgm:pt>
    <dgm:pt modelId="{65E62031-64B6-4FB1-9B07-2614F57AE339}" type="parTrans" cxnId="{335A95F3-008F-4B32-8A07-C5F0D0F9EFA9}">
      <dgm:prSet/>
      <dgm:spPr/>
      <dgm:t>
        <a:bodyPr/>
        <a:lstStyle/>
        <a:p>
          <a:pPr rtl="1"/>
          <a:endParaRPr lang="he-IL"/>
        </a:p>
      </dgm:t>
    </dgm:pt>
    <dgm:pt modelId="{CE7B7ED6-0224-499C-9AC4-C885BC6C4D56}" type="sibTrans" cxnId="{335A95F3-008F-4B32-8A07-C5F0D0F9EFA9}">
      <dgm:prSet/>
      <dgm:spPr/>
      <dgm:t>
        <a:bodyPr/>
        <a:lstStyle/>
        <a:p>
          <a:pPr rtl="1"/>
          <a:endParaRPr lang="he-IL"/>
        </a:p>
      </dgm:t>
    </dgm:pt>
    <dgm:pt modelId="{36D9940F-8A1D-4808-84DB-83860F29C3ED}">
      <dgm:prSet phldrT="[טקסט]"/>
      <dgm:spPr/>
      <dgm:t>
        <a:bodyPr/>
        <a:lstStyle/>
        <a:p>
          <a:pPr rtl="1"/>
          <a:r>
            <a:rPr lang="ar-SA" dirty="0" smtClean="0"/>
            <a:t>امر</a:t>
          </a:r>
          <a:endParaRPr lang="he-IL" dirty="0"/>
        </a:p>
      </dgm:t>
    </dgm:pt>
    <dgm:pt modelId="{B84E5083-6061-44C4-8627-74557FD8E412}" type="parTrans" cxnId="{F977206F-5670-4F04-BDC1-A2AFEA6ECC75}">
      <dgm:prSet/>
      <dgm:spPr/>
      <dgm:t>
        <a:bodyPr/>
        <a:lstStyle/>
        <a:p>
          <a:pPr rtl="1"/>
          <a:endParaRPr lang="he-IL"/>
        </a:p>
      </dgm:t>
    </dgm:pt>
    <dgm:pt modelId="{DC6C6BC5-C18B-4D3D-83B9-0BAC8B4544F7}" type="sibTrans" cxnId="{F977206F-5670-4F04-BDC1-A2AFEA6ECC75}">
      <dgm:prSet/>
      <dgm:spPr/>
      <dgm:t>
        <a:bodyPr/>
        <a:lstStyle/>
        <a:p>
          <a:pPr rtl="1"/>
          <a:endParaRPr lang="he-IL"/>
        </a:p>
      </dgm:t>
    </dgm:pt>
    <dgm:pt modelId="{A9E7BD6E-D309-4FAC-8618-29549362B113}">
      <dgm:prSet phldrT="[טקסט]"/>
      <dgm:spPr/>
      <dgm:t>
        <a:bodyPr/>
        <a:lstStyle/>
        <a:p>
          <a:pPr rtl="1"/>
          <a:r>
            <a:rPr lang="ar-SA" dirty="0" smtClean="0"/>
            <a:t>مضارع</a:t>
          </a:r>
          <a:endParaRPr lang="he-IL" dirty="0"/>
        </a:p>
      </dgm:t>
    </dgm:pt>
    <dgm:pt modelId="{8318128C-424A-48D3-B22B-5BA82C957D00}" type="parTrans" cxnId="{CA3A7AD7-EAA2-40BB-8856-10F9E34EF95C}">
      <dgm:prSet/>
      <dgm:spPr/>
      <dgm:t>
        <a:bodyPr/>
        <a:lstStyle/>
        <a:p>
          <a:pPr rtl="1"/>
          <a:endParaRPr lang="he-IL"/>
        </a:p>
      </dgm:t>
    </dgm:pt>
    <dgm:pt modelId="{8914BE6B-8722-445D-AC46-7601B89FEA7C}" type="sibTrans" cxnId="{CA3A7AD7-EAA2-40BB-8856-10F9E34EF95C}">
      <dgm:prSet/>
      <dgm:spPr/>
      <dgm:t>
        <a:bodyPr/>
        <a:lstStyle/>
        <a:p>
          <a:pPr rtl="1"/>
          <a:endParaRPr lang="he-IL"/>
        </a:p>
      </dgm:t>
    </dgm:pt>
    <dgm:pt modelId="{073A7DDA-1A1B-4135-A58B-7146EADE4ABD}">
      <dgm:prSet phldrT="[טקסט]"/>
      <dgm:spPr/>
      <dgm:t>
        <a:bodyPr/>
        <a:lstStyle/>
        <a:p>
          <a:pPr rtl="1"/>
          <a:r>
            <a:rPr lang="ar-SA" dirty="0" smtClean="0"/>
            <a:t>اسم</a:t>
          </a:r>
          <a:endParaRPr lang="he-IL" dirty="0"/>
        </a:p>
      </dgm:t>
    </dgm:pt>
    <dgm:pt modelId="{341DE8D6-CC57-4FE5-9DC8-C38DE9F59CD5}" type="parTrans" cxnId="{5636BB8E-0279-4D2F-998F-7402D89CEBBB}">
      <dgm:prSet/>
      <dgm:spPr/>
      <dgm:t>
        <a:bodyPr/>
        <a:lstStyle/>
        <a:p>
          <a:pPr rtl="1"/>
          <a:endParaRPr lang="he-IL"/>
        </a:p>
      </dgm:t>
    </dgm:pt>
    <dgm:pt modelId="{DBFA61A0-30AD-457C-963D-01C57101CAAB}" type="sibTrans" cxnId="{5636BB8E-0279-4D2F-998F-7402D89CEBBB}">
      <dgm:prSet/>
      <dgm:spPr/>
      <dgm:t>
        <a:bodyPr/>
        <a:lstStyle/>
        <a:p>
          <a:pPr rtl="1"/>
          <a:endParaRPr lang="he-IL"/>
        </a:p>
      </dgm:t>
    </dgm:pt>
    <dgm:pt modelId="{B978A62B-A27B-4413-916B-84C44D82FD9B}">
      <dgm:prSet/>
      <dgm:spPr/>
      <dgm:t>
        <a:bodyPr/>
        <a:lstStyle/>
        <a:p>
          <a:pPr rtl="1"/>
          <a:r>
            <a:rPr lang="ar-SA" dirty="0" smtClean="0"/>
            <a:t>حرف</a:t>
          </a:r>
          <a:endParaRPr lang="he-IL" dirty="0"/>
        </a:p>
      </dgm:t>
    </dgm:pt>
    <dgm:pt modelId="{B312C6C5-0345-4F4A-9226-F44C8FC6C5E5}" type="parTrans" cxnId="{CD805790-0532-4CEA-A6C5-A9F19505C8ED}">
      <dgm:prSet/>
      <dgm:spPr/>
      <dgm:t>
        <a:bodyPr/>
        <a:lstStyle/>
        <a:p>
          <a:pPr rtl="1"/>
          <a:endParaRPr lang="he-IL"/>
        </a:p>
      </dgm:t>
    </dgm:pt>
    <dgm:pt modelId="{8D7B03FB-9690-427B-A80A-86233325068D}" type="sibTrans" cxnId="{CD805790-0532-4CEA-A6C5-A9F19505C8ED}">
      <dgm:prSet/>
      <dgm:spPr/>
      <dgm:t>
        <a:bodyPr/>
        <a:lstStyle/>
        <a:p>
          <a:pPr rtl="1"/>
          <a:endParaRPr lang="he-IL"/>
        </a:p>
      </dgm:t>
    </dgm:pt>
    <dgm:pt modelId="{16400BC5-1551-4B2A-A271-0AB5BFFA9791}">
      <dgm:prSet/>
      <dgm:spPr/>
      <dgm:t>
        <a:bodyPr/>
        <a:lstStyle/>
        <a:p>
          <a:pPr rtl="1"/>
          <a:r>
            <a:rPr lang="ar-SA" dirty="0" smtClean="0"/>
            <a:t>ماض</a:t>
          </a:r>
          <a:endParaRPr lang="he-IL" dirty="0"/>
        </a:p>
      </dgm:t>
    </dgm:pt>
    <dgm:pt modelId="{DCC3AACE-25C2-4EF2-8A78-7063B24019CB}" type="parTrans" cxnId="{F54605AA-356E-4E2F-9291-81796A742692}">
      <dgm:prSet/>
      <dgm:spPr/>
      <dgm:t>
        <a:bodyPr/>
        <a:lstStyle/>
        <a:p>
          <a:pPr rtl="1"/>
          <a:endParaRPr lang="he-IL"/>
        </a:p>
      </dgm:t>
    </dgm:pt>
    <dgm:pt modelId="{202C385B-145B-41C0-9AAB-2E63D7D71069}" type="sibTrans" cxnId="{F54605AA-356E-4E2F-9291-81796A742692}">
      <dgm:prSet/>
      <dgm:spPr/>
      <dgm:t>
        <a:bodyPr/>
        <a:lstStyle/>
        <a:p>
          <a:pPr rtl="1"/>
          <a:endParaRPr lang="he-IL"/>
        </a:p>
      </dgm:t>
    </dgm:pt>
    <dgm:pt modelId="{7FE7FF24-B841-451B-874E-712BFA1AC74D}" type="pres">
      <dgm:prSet presAssocID="{E56B42E8-6AEE-450E-8877-4A9127A00F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7594E080-30DA-4F26-8F99-63030702577D}" type="pres">
      <dgm:prSet presAssocID="{32D94B6C-80B2-4086-A9AA-EBE2F8D2A705}" presName="hierRoot1" presStyleCnt="0"/>
      <dgm:spPr/>
    </dgm:pt>
    <dgm:pt modelId="{DF788F5F-2304-40DC-A547-C6D4DC8CF36B}" type="pres">
      <dgm:prSet presAssocID="{32D94B6C-80B2-4086-A9AA-EBE2F8D2A705}" presName="composite" presStyleCnt="0"/>
      <dgm:spPr/>
    </dgm:pt>
    <dgm:pt modelId="{EAE1F229-BE24-43DE-8634-CB7AA3554796}" type="pres">
      <dgm:prSet presAssocID="{32D94B6C-80B2-4086-A9AA-EBE2F8D2A705}" presName="background" presStyleLbl="node0" presStyleIdx="0" presStyleCnt="1"/>
      <dgm:spPr/>
    </dgm:pt>
    <dgm:pt modelId="{80E554A1-26BA-4D97-B68E-2AA0EB28C810}" type="pres">
      <dgm:prSet presAssocID="{32D94B6C-80B2-4086-A9AA-EBE2F8D2A705}" presName="text" presStyleLbl="fgAcc0" presStyleIdx="0" presStyleCnt="1" custLinFactNeighborX="-1767" custLinFactNeighborY="530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F76D42E-B566-4FDD-B455-21B1E5EA5A81}" type="pres">
      <dgm:prSet presAssocID="{32D94B6C-80B2-4086-A9AA-EBE2F8D2A705}" presName="hierChild2" presStyleCnt="0"/>
      <dgm:spPr/>
    </dgm:pt>
    <dgm:pt modelId="{06123B81-19F2-42EF-BB21-91FFDBDE3B6F}" type="pres">
      <dgm:prSet presAssocID="{B312C6C5-0345-4F4A-9226-F44C8FC6C5E5}" presName="Name10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E7C7F41F-2F4F-4A33-8F7E-AA6B55897B60}" type="pres">
      <dgm:prSet presAssocID="{B978A62B-A27B-4413-916B-84C44D82FD9B}" presName="hierRoot2" presStyleCnt="0"/>
      <dgm:spPr/>
    </dgm:pt>
    <dgm:pt modelId="{473A1EDE-5E69-4251-AD06-74FA54ACED84}" type="pres">
      <dgm:prSet presAssocID="{B978A62B-A27B-4413-916B-84C44D82FD9B}" presName="composite2" presStyleCnt="0"/>
      <dgm:spPr/>
    </dgm:pt>
    <dgm:pt modelId="{58D084B4-F62E-49EA-A4ED-D2DB96F535F7}" type="pres">
      <dgm:prSet presAssocID="{B978A62B-A27B-4413-916B-84C44D82FD9B}" presName="background2" presStyleLbl="node2" presStyleIdx="0" presStyleCnt="3"/>
      <dgm:spPr/>
    </dgm:pt>
    <dgm:pt modelId="{E9FE1805-A4DB-4D88-B70A-EF7CA495424A}" type="pres">
      <dgm:prSet presAssocID="{B978A62B-A27B-4413-916B-84C44D82FD9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7FB7B6B-6022-456C-ADD6-ECCDFE82AD75}" type="pres">
      <dgm:prSet presAssocID="{B978A62B-A27B-4413-916B-84C44D82FD9B}" presName="hierChild3" presStyleCnt="0"/>
      <dgm:spPr/>
    </dgm:pt>
    <dgm:pt modelId="{B405D4B5-17E1-41C6-8F52-EDEDBCFF6740}" type="pres">
      <dgm:prSet presAssocID="{65E62031-64B6-4FB1-9B07-2614F57AE339}" presName="Name10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4A82815E-ED80-4A3D-A7AE-9CD4DF6B7987}" type="pres">
      <dgm:prSet presAssocID="{9E96CC71-D17C-4395-95BD-02917D5BDD9C}" presName="hierRoot2" presStyleCnt="0"/>
      <dgm:spPr/>
    </dgm:pt>
    <dgm:pt modelId="{34A5B0D2-2645-48CC-AC63-49618E151E4A}" type="pres">
      <dgm:prSet presAssocID="{9E96CC71-D17C-4395-95BD-02917D5BDD9C}" presName="composite2" presStyleCnt="0"/>
      <dgm:spPr/>
    </dgm:pt>
    <dgm:pt modelId="{0346E43F-E25F-47F0-A942-392C9A0271B0}" type="pres">
      <dgm:prSet presAssocID="{9E96CC71-D17C-4395-95BD-02917D5BDD9C}" presName="background2" presStyleLbl="node2" presStyleIdx="1" presStyleCnt="3"/>
      <dgm:spPr/>
    </dgm:pt>
    <dgm:pt modelId="{14CDFED5-9664-49B9-8242-9099FE61D40A}" type="pres">
      <dgm:prSet presAssocID="{9E96CC71-D17C-4395-95BD-02917D5BDD9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E5CEB66-AD1D-4DF0-9AE6-7C16F123C313}" type="pres">
      <dgm:prSet presAssocID="{9E96CC71-D17C-4395-95BD-02917D5BDD9C}" presName="hierChild3" presStyleCnt="0"/>
      <dgm:spPr/>
    </dgm:pt>
    <dgm:pt modelId="{28959177-4E34-420F-85EF-E2077CBB38D6}" type="pres">
      <dgm:prSet presAssocID="{B84E5083-6061-44C4-8627-74557FD8E412}" presName="Name17" presStyleLbl="parChTrans1D3" presStyleIdx="0" presStyleCnt="3"/>
      <dgm:spPr/>
      <dgm:t>
        <a:bodyPr/>
        <a:lstStyle/>
        <a:p>
          <a:pPr rtl="1"/>
          <a:endParaRPr lang="he-IL"/>
        </a:p>
      </dgm:t>
    </dgm:pt>
    <dgm:pt modelId="{94210C1A-DDD0-47A7-9629-D9433C274305}" type="pres">
      <dgm:prSet presAssocID="{36D9940F-8A1D-4808-84DB-83860F29C3ED}" presName="hierRoot3" presStyleCnt="0"/>
      <dgm:spPr/>
    </dgm:pt>
    <dgm:pt modelId="{F21F065A-5CE0-4DAF-A422-D088F374BC87}" type="pres">
      <dgm:prSet presAssocID="{36D9940F-8A1D-4808-84DB-83860F29C3ED}" presName="composite3" presStyleCnt="0"/>
      <dgm:spPr/>
    </dgm:pt>
    <dgm:pt modelId="{DAFF9413-6925-41DA-94DF-CCAEC300D7CA}" type="pres">
      <dgm:prSet presAssocID="{36D9940F-8A1D-4808-84DB-83860F29C3ED}" presName="background3" presStyleLbl="node3" presStyleIdx="0" presStyleCnt="3"/>
      <dgm:spPr/>
    </dgm:pt>
    <dgm:pt modelId="{F8BF4782-30DA-4035-A6F2-E450BCD08B84}" type="pres">
      <dgm:prSet presAssocID="{36D9940F-8A1D-4808-84DB-83860F29C3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69DE38F-0B7B-4497-ABFD-84EC0164445D}" type="pres">
      <dgm:prSet presAssocID="{36D9940F-8A1D-4808-84DB-83860F29C3ED}" presName="hierChild4" presStyleCnt="0"/>
      <dgm:spPr/>
    </dgm:pt>
    <dgm:pt modelId="{0B62B6E8-4F2D-455F-9DD4-B3274C9AFB1E}" type="pres">
      <dgm:prSet presAssocID="{8318128C-424A-48D3-B22B-5BA82C957D00}" presName="Name17" presStyleLbl="parChTrans1D3" presStyleIdx="1" presStyleCnt="3"/>
      <dgm:spPr/>
      <dgm:t>
        <a:bodyPr/>
        <a:lstStyle/>
        <a:p>
          <a:pPr rtl="1"/>
          <a:endParaRPr lang="he-IL"/>
        </a:p>
      </dgm:t>
    </dgm:pt>
    <dgm:pt modelId="{DBD5138E-DB22-4D71-B692-1D95FC9E6FB6}" type="pres">
      <dgm:prSet presAssocID="{A9E7BD6E-D309-4FAC-8618-29549362B113}" presName="hierRoot3" presStyleCnt="0"/>
      <dgm:spPr/>
    </dgm:pt>
    <dgm:pt modelId="{6C0F83FB-BE74-482F-B847-F1EFE15234F3}" type="pres">
      <dgm:prSet presAssocID="{A9E7BD6E-D309-4FAC-8618-29549362B113}" presName="composite3" presStyleCnt="0"/>
      <dgm:spPr/>
    </dgm:pt>
    <dgm:pt modelId="{0C84A6EA-8C83-4C4F-99FD-D110AAACD5C0}" type="pres">
      <dgm:prSet presAssocID="{A9E7BD6E-D309-4FAC-8618-29549362B113}" presName="background3" presStyleLbl="node3" presStyleIdx="1" presStyleCnt="3"/>
      <dgm:spPr/>
    </dgm:pt>
    <dgm:pt modelId="{428BC5D5-C41A-461F-BF44-41769A712335}" type="pres">
      <dgm:prSet presAssocID="{A9E7BD6E-D309-4FAC-8618-29549362B11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EC504F5-946C-4B7B-B3FB-3B9809F9007B}" type="pres">
      <dgm:prSet presAssocID="{A9E7BD6E-D309-4FAC-8618-29549362B113}" presName="hierChild4" presStyleCnt="0"/>
      <dgm:spPr/>
    </dgm:pt>
    <dgm:pt modelId="{F3098E48-9EF1-4C60-80CD-38E926449CCF}" type="pres">
      <dgm:prSet presAssocID="{DCC3AACE-25C2-4EF2-8A78-7063B24019CB}" presName="Name17" presStyleLbl="parChTrans1D3" presStyleIdx="2" presStyleCnt="3"/>
      <dgm:spPr/>
      <dgm:t>
        <a:bodyPr/>
        <a:lstStyle/>
        <a:p>
          <a:pPr rtl="1"/>
          <a:endParaRPr lang="he-IL"/>
        </a:p>
      </dgm:t>
    </dgm:pt>
    <dgm:pt modelId="{22800812-AE9C-4C5D-BE2F-90BDEE0C7CB4}" type="pres">
      <dgm:prSet presAssocID="{16400BC5-1551-4B2A-A271-0AB5BFFA9791}" presName="hierRoot3" presStyleCnt="0"/>
      <dgm:spPr/>
    </dgm:pt>
    <dgm:pt modelId="{20B32676-9A27-4D37-9D8F-6BAAB319D171}" type="pres">
      <dgm:prSet presAssocID="{16400BC5-1551-4B2A-A271-0AB5BFFA9791}" presName="composite3" presStyleCnt="0"/>
      <dgm:spPr/>
    </dgm:pt>
    <dgm:pt modelId="{B0610CA6-15E8-412D-9EEF-82EC3552CA0D}" type="pres">
      <dgm:prSet presAssocID="{16400BC5-1551-4B2A-A271-0AB5BFFA9791}" presName="background3" presStyleLbl="node3" presStyleIdx="2" presStyleCnt="3"/>
      <dgm:spPr/>
    </dgm:pt>
    <dgm:pt modelId="{6E042C3A-7E53-49D2-BFD2-258B2F7E2BA0}" type="pres">
      <dgm:prSet presAssocID="{16400BC5-1551-4B2A-A271-0AB5BFFA979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7257DFC-EBA2-48F1-A114-A67177DC795B}" type="pres">
      <dgm:prSet presAssocID="{16400BC5-1551-4B2A-A271-0AB5BFFA9791}" presName="hierChild4" presStyleCnt="0"/>
      <dgm:spPr/>
    </dgm:pt>
    <dgm:pt modelId="{272E3ECD-5A8D-4B6E-B5B7-29DF8A82130C}" type="pres">
      <dgm:prSet presAssocID="{341DE8D6-CC57-4FE5-9DC8-C38DE9F59CD5}" presName="Name10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A0F24FFE-6212-4AFE-B234-BE0AE16D03EF}" type="pres">
      <dgm:prSet presAssocID="{073A7DDA-1A1B-4135-A58B-7146EADE4ABD}" presName="hierRoot2" presStyleCnt="0"/>
      <dgm:spPr/>
    </dgm:pt>
    <dgm:pt modelId="{98593EC5-EBCD-4F75-A9D8-12EF9E5563A8}" type="pres">
      <dgm:prSet presAssocID="{073A7DDA-1A1B-4135-A58B-7146EADE4ABD}" presName="composite2" presStyleCnt="0"/>
      <dgm:spPr/>
    </dgm:pt>
    <dgm:pt modelId="{CD9298F4-DD99-482A-AE69-0F028A081A84}" type="pres">
      <dgm:prSet presAssocID="{073A7DDA-1A1B-4135-A58B-7146EADE4ABD}" presName="background2" presStyleLbl="node2" presStyleIdx="2" presStyleCnt="3"/>
      <dgm:spPr/>
    </dgm:pt>
    <dgm:pt modelId="{6387FBE2-53E7-4769-87EF-1EE34B05B6C5}" type="pres">
      <dgm:prSet presAssocID="{073A7DDA-1A1B-4135-A58B-7146EADE4AB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0870D00-5D8D-4B11-A315-35E8B617FAEC}" type="pres">
      <dgm:prSet presAssocID="{073A7DDA-1A1B-4135-A58B-7146EADE4ABD}" presName="hierChild3" presStyleCnt="0"/>
      <dgm:spPr/>
    </dgm:pt>
  </dgm:ptLst>
  <dgm:cxnLst>
    <dgm:cxn modelId="{A14DCAEC-3A41-4ABB-9949-E8432540F86A}" type="presOf" srcId="{B312C6C5-0345-4F4A-9226-F44C8FC6C5E5}" destId="{06123B81-19F2-42EF-BB21-91FFDBDE3B6F}" srcOrd="0" destOrd="0" presId="urn:microsoft.com/office/officeart/2005/8/layout/hierarchy1"/>
    <dgm:cxn modelId="{CA3A7AD7-EAA2-40BB-8856-10F9E34EF95C}" srcId="{9E96CC71-D17C-4395-95BD-02917D5BDD9C}" destId="{A9E7BD6E-D309-4FAC-8618-29549362B113}" srcOrd="1" destOrd="0" parTransId="{8318128C-424A-48D3-B22B-5BA82C957D00}" sibTransId="{8914BE6B-8722-445D-AC46-7601B89FEA7C}"/>
    <dgm:cxn modelId="{335A95F3-008F-4B32-8A07-C5F0D0F9EFA9}" srcId="{32D94B6C-80B2-4086-A9AA-EBE2F8D2A705}" destId="{9E96CC71-D17C-4395-95BD-02917D5BDD9C}" srcOrd="1" destOrd="0" parTransId="{65E62031-64B6-4FB1-9B07-2614F57AE339}" sibTransId="{CE7B7ED6-0224-499C-9AC4-C885BC6C4D56}"/>
    <dgm:cxn modelId="{AB5F5C17-7735-4B67-AFD0-E0BAA47178D1}" type="presOf" srcId="{B978A62B-A27B-4413-916B-84C44D82FD9B}" destId="{E9FE1805-A4DB-4D88-B70A-EF7CA495424A}" srcOrd="0" destOrd="0" presId="urn:microsoft.com/office/officeart/2005/8/layout/hierarchy1"/>
    <dgm:cxn modelId="{0E6E7FB5-43E4-435C-AC8F-46D3F709A932}" type="presOf" srcId="{341DE8D6-CC57-4FE5-9DC8-C38DE9F59CD5}" destId="{272E3ECD-5A8D-4B6E-B5B7-29DF8A82130C}" srcOrd="0" destOrd="0" presId="urn:microsoft.com/office/officeart/2005/8/layout/hierarchy1"/>
    <dgm:cxn modelId="{F977206F-5670-4F04-BDC1-A2AFEA6ECC75}" srcId="{9E96CC71-D17C-4395-95BD-02917D5BDD9C}" destId="{36D9940F-8A1D-4808-84DB-83860F29C3ED}" srcOrd="0" destOrd="0" parTransId="{B84E5083-6061-44C4-8627-74557FD8E412}" sibTransId="{DC6C6BC5-C18B-4D3D-83B9-0BAC8B4544F7}"/>
    <dgm:cxn modelId="{2A31B77F-B0D0-4B9F-850B-CEAECC905EA5}" type="presOf" srcId="{8318128C-424A-48D3-B22B-5BA82C957D00}" destId="{0B62B6E8-4F2D-455F-9DD4-B3274C9AFB1E}" srcOrd="0" destOrd="0" presId="urn:microsoft.com/office/officeart/2005/8/layout/hierarchy1"/>
    <dgm:cxn modelId="{CD805790-0532-4CEA-A6C5-A9F19505C8ED}" srcId="{32D94B6C-80B2-4086-A9AA-EBE2F8D2A705}" destId="{B978A62B-A27B-4413-916B-84C44D82FD9B}" srcOrd="0" destOrd="0" parTransId="{B312C6C5-0345-4F4A-9226-F44C8FC6C5E5}" sibTransId="{8D7B03FB-9690-427B-A80A-86233325068D}"/>
    <dgm:cxn modelId="{6CFE4D47-9D9C-4CD4-A695-8F25DA506AF8}" type="presOf" srcId="{A9E7BD6E-D309-4FAC-8618-29549362B113}" destId="{428BC5D5-C41A-461F-BF44-41769A712335}" srcOrd="0" destOrd="0" presId="urn:microsoft.com/office/officeart/2005/8/layout/hierarchy1"/>
    <dgm:cxn modelId="{B1B3562A-C265-4230-85CF-414DEE7D02A8}" type="presOf" srcId="{32D94B6C-80B2-4086-A9AA-EBE2F8D2A705}" destId="{80E554A1-26BA-4D97-B68E-2AA0EB28C810}" srcOrd="0" destOrd="0" presId="urn:microsoft.com/office/officeart/2005/8/layout/hierarchy1"/>
    <dgm:cxn modelId="{F54605AA-356E-4E2F-9291-81796A742692}" srcId="{9E96CC71-D17C-4395-95BD-02917D5BDD9C}" destId="{16400BC5-1551-4B2A-A271-0AB5BFFA9791}" srcOrd="2" destOrd="0" parTransId="{DCC3AACE-25C2-4EF2-8A78-7063B24019CB}" sibTransId="{202C385B-145B-41C0-9AAB-2E63D7D71069}"/>
    <dgm:cxn modelId="{493C1552-4126-400A-AB48-B657BEE64190}" type="presOf" srcId="{9E96CC71-D17C-4395-95BD-02917D5BDD9C}" destId="{14CDFED5-9664-49B9-8242-9099FE61D40A}" srcOrd="0" destOrd="0" presId="urn:microsoft.com/office/officeart/2005/8/layout/hierarchy1"/>
    <dgm:cxn modelId="{59848F1C-8840-4F66-813E-8110D0B62A21}" type="presOf" srcId="{B84E5083-6061-44C4-8627-74557FD8E412}" destId="{28959177-4E34-420F-85EF-E2077CBB38D6}" srcOrd="0" destOrd="0" presId="urn:microsoft.com/office/officeart/2005/8/layout/hierarchy1"/>
    <dgm:cxn modelId="{AB11E902-8AC1-43DA-9AA3-78912651586D}" type="presOf" srcId="{36D9940F-8A1D-4808-84DB-83860F29C3ED}" destId="{F8BF4782-30DA-4035-A6F2-E450BCD08B84}" srcOrd="0" destOrd="0" presId="urn:microsoft.com/office/officeart/2005/8/layout/hierarchy1"/>
    <dgm:cxn modelId="{66AC04DF-2312-4D89-A0A9-ED2119F5D950}" type="presOf" srcId="{16400BC5-1551-4B2A-A271-0AB5BFFA9791}" destId="{6E042C3A-7E53-49D2-BFD2-258B2F7E2BA0}" srcOrd="0" destOrd="0" presId="urn:microsoft.com/office/officeart/2005/8/layout/hierarchy1"/>
    <dgm:cxn modelId="{B53B55D3-3EA8-45FC-9887-0D8D3839E1E7}" type="presOf" srcId="{DCC3AACE-25C2-4EF2-8A78-7063B24019CB}" destId="{F3098E48-9EF1-4C60-80CD-38E926449CCF}" srcOrd="0" destOrd="0" presId="urn:microsoft.com/office/officeart/2005/8/layout/hierarchy1"/>
    <dgm:cxn modelId="{CB734887-F97E-4BCF-976A-37FF187933FB}" srcId="{E56B42E8-6AEE-450E-8877-4A9127A00F78}" destId="{32D94B6C-80B2-4086-A9AA-EBE2F8D2A705}" srcOrd="0" destOrd="0" parTransId="{918167DA-110F-427A-B7EA-2FCF474D1E86}" sibTransId="{E3B85C7B-A0D6-4157-B884-059AFF4ADAFD}"/>
    <dgm:cxn modelId="{E402EC05-1782-4A65-ACD0-4CC148A31D53}" type="presOf" srcId="{65E62031-64B6-4FB1-9B07-2614F57AE339}" destId="{B405D4B5-17E1-41C6-8F52-EDEDBCFF6740}" srcOrd="0" destOrd="0" presId="urn:microsoft.com/office/officeart/2005/8/layout/hierarchy1"/>
    <dgm:cxn modelId="{5636BB8E-0279-4D2F-998F-7402D89CEBBB}" srcId="{32D94B6C-80B2-4086-A9AA-EBE2F8D2A705}" destId="{073A7DDA-1A1B-4135-A58B-7146EADE4ABD}" srcOrd="2" destOrd="0" parTransId="{341DE8D6-CC57-4FE5-9DC8-C38DE9F59CD5}" sibTransId="{DBFA61A0-30AD-457C-963D-01C57101CAAB}"/>
    <dgm:cxn modelId="{2405BA61-B090-4C36-AD3C-16B114A3E084}" type="presOf" srcId="{E56B42E8-6AEE-450E-8877-4A9127A00F78}" destId="{7FE7FF24-B841-451B-874E-712BFA1AC74D}" srcOrd="0" destOrd="0" presId="urn:microsoft.com/office/officeart/2005/8/layout/hierarchy1"/>
    <dgm:cxn modelId="{388A4690-A754-4F1A-B7B5-5B6BEF6BC618}" type="presOf" srcId="{073A7DDA-1A1B-4135-A58B-7146EADE4ABD}" destId="{6387FBE2-53E7-4769-87EF-1EE34B05B6C5}" srcOrd="0" destOrd="0" presId="urn:microsoft.com/office/officeart/2005/8/layout/hierarchy1"/>
    <dgm:cxn modelId="{9ED1C011-6468-4F59-B031-4C97220B2085}" type="presParOf" srcId="{7FE7FF24-B841-451B-874E-712BFA1AC74D}" destId="{7594E080-30DA-4F26-8F99-63030702577D}" srcOrd="0" destOrd="0" presId="urn:microsoft.com/office/officeart/2005/8/layout/hierarchy1"/>
    <dgm:cxn modelId="{264E6702-1D5E-4748-8D2A-E9FE44C3B6AB}" type="presParOf" srcId="{7594E080-30DA-4F26-8F99-63030702577D}" destId="{DF788F5F-2304-40DC-A547-C6D4DC8CF36B}" srcOrd="0" destOrd="0" presId="urn:microsoft.com/office/officeart/2005/8/layout/hierarchy1"/>
    <dgm:cxn modelId="{FA3FB9B5-6800-41A7-8C29-0A8DEC6F1EA0}" type="presParOf" srcId="{DF788F5F-2304-40DC-A547-C6D4DC8CF36B}" destId="{EAE1F229-BE24-43DE-8634-CB7AA3554796}" srcOrd="0" destOrd="0" presId="urn:microsoft.com/office/officeart/2005/8/layout/hierarchy1"/>
    <dgm:cxn modelId="{5992BC58-601B-459C-B747-24F955F3503C}" type="presParOf" srcId="{DF788F5F-2304-40DC-A547-C6D4DC8CF36B}" destId="{80E554A1-26BA-4D97-B68E-2AA0EB28C810}" srcOrd="1" destOrd="0" presId="urn:microsoft.com/office/officeart/2005/8/layout/hierarchy1"/>
    <dgm:cxn modelId="{96C05524-6287-4892-BD8E-2DCDD5A77B32}" type="presParOf" srcId="{7594E080-30DA-4F26-8F99-63030702577D}" destId="{EF76D42E-B566-4FDD-B455-21B1E5EA5A81}" srcOrd="1" destOrd="0" presId="urn:microsoft.com/office/officeart/2005/8/layout/hierarchy1"/>
    <dgm:cxn modelId="{3204EEEF-4434-4C5A-9BA0-64C6039943D5}" type="presParOf" srcId="{EF76D42E-B566-4FDD-B455-21B1E5EA5A81}" destId="{06123B81-19F2-42EF-BB21-91FFDBDE3B6F}" srcOrd="0" destOrd="0" presId="urn:microsoft.com/office/officeart/2005/8/layout/hierarchy1"/>
    <dgm:cxn modelId="{502868AD-CB6F-49E2-A72F-D6DE60993DFA}" type="presParOf" srcId="{EF76D42E-B566-4FDD-B455-21B1E5EA5A81}" destId="{E7C7F41F-2F4F-4A33-8F7E-AA6B55897B60}" srcOrd="1" destOrd="0" presId="urn:microsoft.com/office/officeart/2005/8/layout/hierarchy1"/>
    <dgm:cxn modelId="{88572FD9-6688-489B-82F0-4B37AA24DB90}" type="presParOf" srcId="{E7C7F41F-2F4F-4A33-8F7E-AA6B55897B60}" destId="{473A1EDE-5E69-4251-AD06-74FA54ACED84}" srcOrd="0" destOrd="0" presId="urn:microsoft.com/office/officeart/2005/8/layout/hierarchy1"/>
    <dgm:cxn modelId="{CC7325D7-F627-424E-8581-2B7D7232B1F1}" type="presParOf" srcId="{473A1EDE-5E69-4251-AD06-74FA54ACED84}" destId="{58D084B4-F62E-49EA-A4ED-D2DB96F535F7}" srcOrd="0" destOrd="0" presId="urn:microsoft.com/office/officeart/2005/8/layout/hierarchy1"/>
    <dgm:cxn modelId="{45FD8947-C2CC-4A7F-85E0-ACC51F582C9E}" type="presParOf" srcId="{473A1EDE-5E69-4251-AD06-74FA54ACED84}" destId="{E9FE1805-A4DB-4D88-B70A-EF7CA495424A}" srcOrd="1" destOrd="0" presId="urn:microsoft.com/office/officeart/2005/8/layout/hierarchy1"/>
    <dgm:cxn modelId="{E89D12BD-25BF-48B6-9EDB-0838AD577C18}" type="presParOf" srcId="{E7C7F41F-2F4F-4A33-8F7E-AA6B55897B60}" destId="{57FB7B6B-6022-456C-ADD6-ECCDFE82AD75}" srcOrd="1" destOrd="0" presId="urn:microsoft.com/office/officeart/2005/8/layout/hierarchy1"/>
    <dgm:cxn modelId="{586FC2EB-659F-4E20-AB4C-513728D33E57}" type="presParOf" srcId="{EF76D42E-B566-4FDD-B455-21B1E5EA5A81}" destId="{B405D4B5-17E1-41C6-8F52-EDEDBCFF6740}" srcOrd="2" destOrd="0" presId="urn:microsoft.com/office/officeart/2005/8/layout/hierarchy1"/>
    <dgm:cxn modelId="{7FE6338F-3750-4452-8CE4-E722EE727337}" type="presParOf" srcId="{EF76D42E-B566-4FDD-B455-21B1E5EA5A81}" destId="{4A82815E-ED80-4A3D-A7AE-9CD4DF6B7987}" srcOrd="3" destOrd="0" presId="urn:microsoft.com/office/officeart/2005/8/layout/hierarchy1"/>
    <dgm:cxn modelId="{C590E9F1-C035-4659-8899-D62C009CB764}" type="presParOf" srcId="{4A82815E-ED80-4A3D-A7AE-9CD4DF6B7987}" destId="{34A5B0D2-2645-48CC-AC63-49618E151E4A}" srcOrd="0" destOrd="0" presId="urn:microsoft.com/office/officeart/2005/8/layout/hierarchy1"/>
    <dgm:cxn modelId="{7339B29E-7267-41B1-963F-8278B460CAFE}" type="presParOf" srcId="{34A5B0D2-2645-48CC-AC63-49618E151E4A}" destId="{0346E43F-E25F-47F0-A942-392C9A0271B0}" srcOrd="0" destOrd="0" presId="urn:microsoft.com/office/officeart/2005/8/layout/hierarchy1"/>
    <dgm:cxn modelId="{E6EEE876-4086-43BB-A101-F027BCBE6046}" type="presParOf" srcId="{34A5B0D2-2645-48CC-AC63-49618E151E4A}" destId="{14CDFED5-9664-49B9-8242-9099FE61D40A}" srcOrd="1" destOrd="0" presId="urn:microsoft.com/office/officeart/2005/8/layout/hierarchy1"/>
    <dgm:cxn modelId="{428D61F0-6526-452B-9B81-54C12077BD9F}" type="presParOf" srcId="{4A82815E-ED80-4A3D-A7AE-9CD4DF6B7987}" destId="{2E5CEB66-AD1D-4DF0-9AE6-7C16F123C313}" srcOrd="1" destOrd="0" presId="urn:microsoft.com/office/officeart/2005/8/layout/hierarchy1"/>
    <dgm:cxn modelId="{65476940-33CD-4B28-B8C9-B2B3B5219828}" type="presParOf" srcId="{2E5CEB66-AD1D-4DF0-9AE6-7C16F123C313}" destId="{28959177-4E34-420F-85EF-E2077CBB38D6}" srcOrd="0" destOrd="0" presId="urn:microsoft.com/office/officeart/2005/8/layout/hierarchy1"/>
    <dgm:cxn modelId="{386E9C84-7B1D-451C-964F-3175C34B9024}" type="presParOf" srcId="{2E5CEB66-AD1D-4DF0-9AE6-7C16F123C313}" destId="{94210C1A-DDD0-47A7-9629-D9433C274305}" srcOrd="1" destOrd="0" presId="urn:microsoft.com/office/officeart/2005/8/layout/hierarchy1"/>
    <dgm:cxn modelId="{99374E8A-8D9D-4748-95CF-F1A5F0469016}" type="presParOf" srcId="{94210C1A-DDD0-47A7-9629-D9433C274305}" destId="{F21F065A-5CE0-4DAF-A422-D088F374BC87}" srcOrd="0" destOrd="0" presId="urn:microsoft.com/office/officeart/2005/8/layout/hierarchy1"/>
    <dgm:cxn modelId="{CBB62EBE-951E-475F-965E-3E5A40F7E786}" type="presParOf" srcId="{F21F065A-5CE0-4DAF-A422-D088F374BC87}" destId="{DAFF9413-6925-41DA-94DF-CCAEC300D7CA}" srcOrd="0" destOrd="0" presId="urn:microsoft.com/office/officeart/2005/8/layout/hierarchy1"/>
    <dgm:cxn modelId="{3052EE56-690B-4F2F-BAB4-448FB8CF5410}" type="presParOf" srcId="{F21F065A-5CE0-4DAF-A422-D088F374BC87}" destId="{F8BF4782-30DA-4035-A6F2-E450BCD08B84}" srcOrd="1" destOrd="0" presId="urn:microsoft.com/office/officeart/2005/8/layout/hierarchy1"/>
    <dgm:cxn modelId="{D8BAE931-BC6F-4905-9078-B18B842E81C1}" type="presParOf" srcId="{94210C1A-DDD0-47A7-9629-D9433C274305}" destId="{869DE38F-0B7B-4497-ABFD-84EC0164445D}" srcOrd="1" destOrd="0" presId="urn:microsoft.com/office/officeart/2005/8/layout/hierarchy1"/>
    <dgm:cxn modelId="{99A86E9B-80CD-4927-B3F5-EF9B1C1BBD42}" type="presParOf" srcId="{2E5CEB66-AD1D-4DF0-9AE6-7C16F123C313}" destId="{0B62B6E8-4F2D-455F-9DD4-B3274C9AFB1E}" srcOrd="2" destOrd="0" presId="urn:microsoft.com/office/officeart/2005/8/layout/hierarchy1"/>
    <dgm:cxn modelId="{303956AE-6F7B-4A21-A8CE-7A7BDE83954F}" type="presParOf" srcId="{2E5CEB66-AD1D-4DF0-9AE6-7C16F123C313}" destId="{DBD5138E-DB22-4D71-B692-1D95FC9E6FB6}" srcOrd="3" destOrd="0" presId="urn:microsoft.com/office/officeart/2005/8/layout/hierarchy1"/>
    <dgm:cxn modelId="{94F9DF5E-104A-4C30-B854-EBFEDA5A5F32}" type="presParOf" srcId="{DBD5138E-DB22-4D71-B692-1D95FC9E6FB6}" destId="{6C0F83FB-BE74-482F-B847-F1EFE15234F3}" srcOrd="0" destOrd="0" presId="urn:microsoft.com/office/officeart/2005/8/layout/hierarchy1"/>
    <dgm:cxn modelId="{56C81AEC-7585-4544-86E2-725853B7FBB6}" type="presParOf" srcId="{6C0F83FB-BE74-482F-B847-F1EFE15234F3}" destId="{0C84A6EA-8C83-4C4F-99FD-D110AAACD5C0}" srcOrd="0" destOrd="0" presId="urn:microsoft.com/office/officeart/2005/8/layout/hierarchy1"/>
    <dgm:cxn modelId="{14DE63F1-0741-4CDA-89D9-15556155B6E5}" type="presParOf" srcId="{6C0F83FB-BE74-482F-B847-F1EFE15234F3}" destId="{428BC5D5-C41A-461F-BF44-41769A712335}" srcOrd="1" destOrd="0" presId="urn:microsoft.com/office/officeart/2005/8/layout/hierarchy1"/>
    <dgm:cxn modelId="{404E70D3-267D-4634-AD52-A3E108B70A76}" type="presParOf" srcId="{DBD5138E-DB22-4D71-B692-1D95FC9E6FB6}" destId="{4EC504F5-946C-4B7B-B3FB-3B9809F9007B}" srcOrd="1" destOrd="0" presId="urn:microsoft.com/office/officeart/2005/8/layout/hierarchy1"/>
    <dgm:cxn modelId="{72BFB802-6F2E-4398-BE2F-28BA4A47B40C}" type="presParOf" srcId="{2E5CEB66-AD1D-4DF0-9AE6-7C16F123C313}" destId="{F3098E48-9EF1-4C60-80CD-38E926449CCF}" srcOrd="4" destOrd="0" presId="urn:microsoft.com/office/officeart/2005/8/layout/hierarchy1"/>
    <dgm:cxn modelId="{07E9B8C5-487D-4AFC-82CE-DE74352B6638}" type="presParOf" srcId="{2E5CEB66-AD1D-4DF0-9AE6-7C16F123C313}" destId="{22800812-AE9C-4C5D-BE2F-90BDEE0C7CB4}" srcOrd="5" destOrd="0" presId="urn:microsoft.com/office/officeart/2005/8/layout/hierarchy1"/>
    <dgm:cxn modelId="{7D7AB4F1-0602-443C-8225-2DE8EB44F2DD}" type="presParOf" srcId="{22800812-AE9C-4C5D-BE2F-90BDEE0C7CB4}" destId="{20B32676-9A27-4D37-9D8F-6BAAB319D171}" srcOrd="0" destOrd="0" presId="urn:microsoft.com/office/officeart/2005/8/layout/hierarchy1"/>
    <dgm:cxn modelId="{2AA2CA92-5283-4C51-884E-7EF6EF61F372}" type="presParOf" srcId="{20B32676-9A27-4D37-9D8F-6BAAB319D171}" destId="{B0610CA6-15E8-412D-9EEF-82EC3552CA0D}" srcOrd="0" destOrd="0" presId="urn:microsoft.com/office/officeart/2005/8/layout/hierarchy1"/>
    <dgm:cxn modelId="{27FD5C7F-FEE0-41CB-A068-88D2FA98F168}" type="presParOf" srcId="{20B32676-9A27-4D37-9D8F-6BAAB319D171}" destId="{6E042C3A-7E53-49D2-BFD2-258B2F7E2BA0}" srcOrd="1" destOrd="0" presId="urn:microsoft.com/office/officeart/2005/8/layout/hierarchy1"/>
    <dgm:cxn modelId="{CD64C872-4F50-4D6A-A913-4259D8B9DD09}" type="presParOf" srcId="{22800812-AE9C-4C5D-BE2F-90BDEE0C7CB4}" destId="{17257DFC-EBA2-48F1-A114-A67177DC795B}" srcOrd="1" destOrd="0" presId="urn:microsoft.com/office/officeart/2005/8/layout/hierarchy1"/>
    <dgm:cxn modelId="{1AE1F364-4F4D-4E50-AD5D-79527401072F}" type="presParOf" srcId="{EF76D42E-B566-4FDD-B455-21B1E5EA5A81}" destId="{272E3ECD-5A8D-4B6E-B5B7-29DF8A82130C}" srcOrd="4" destOrd="0" presId="urn:microsoft.com/office/officeart/2005/8/layout/hierarchy1"/>
    <dgm:cxn modelId="{27271811-2303-4CE5-B66B-3B4511795308}" type="presParOf" srcId="{EF76D42E-B566-4FDD-B455-21B1E5EA5A81}" destId="{A0F24FFE-6212-4AFE-B234-BE0AE16D03EF}" srcOrd="5" destOrd="0" presId="urn:microsoft.com/office/officeart/2005/8/layout/hierarchy1"/>
    <dgm:cxn modelId="{C2E2C9B2-B3B6-4B6B-83E5-626BE5993F0F}" type="presParOf" srcId="{A0F24FFE-6212-4AFE-B234-BE0AE16D03EF}" destId="{98593EC5-EBCD-4F75-A9D8-12EF9E5563A8}" srcOrd="0" destOrd="0" presId="urn:microsoft.com/office/officeart/2005/8/layout/hierarchy1"/>
    <dgm:cxn modelId="{10A625AD-07C4-415A-A8F7-F58A663611FA}" type="presParOf" srcId="{98593EC5-EBCD-4F75-A9D8-12EF9E5563A8}" destId="{CD9298F4-DD99-482A-AE69-0F028A081A84}" srcOrd="0" destOrd="0" presId="urn:microsoft.com/office/officeart/2005/8/layout/hierarchy1"/>
    <dgm:cxn modelId="{53D50665-B271-4C81-B491-B5979BF12F86}" type="presParOf" srcId="{98593EC5-EBCD-4F75-A9D8-12EF9E5563A8}" destId="{6387FBE2-53E7-4769-87EF-1EE34B05B6C5}" srcOrd="1" destOrd="0" presId="urn:microsoft.com/office/officeart/2005/8/layout/hierarchy1"/>
    <dgm:cxn modelId="{A4E6C0F8-E811-4701-B9B9-8190B72EEBCE}" type="presParOf" srcId="{A0F24FFE-6212-4AFE-B234-BE0AE16D03EF}" destId="{F0870D00-5D8D-4B11-A315-35E8B617FA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E3ECD-5A8D-4B6E-B5B7-29DF8A82130C}">
      <dsp:nvSpPr>
        <dsp:cNvPr id="0" name=""/>
        <dsp:cNvSpPr/>
      </dsp:nvSpPr>
      <dsp:spPr>
        <a:xfrm>
          <a:off x="3960456" y="1366590"/>
          <a:ext cx="2525853" cy="52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101"/>
              </a:lnTo>
              <a:lnTo>
                <a:pt x="2525853" y="335101"/>
              </a:lnTo>
              <a:lnTo>
                <a:pt x="2525853" y="52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98E48-9EF1-4C60-80CD-38E926449CCF}">
      <dsp:nvSpPr>
        <dsp:cNvPr id="0" name=""/>
        <dsp:cNvSpPr/>
      </dsp:nvSpPr>
      <dsp:spPr>
        <a:xfrm>
          <a:off x="3996452" y="3184005"/>
          <a:ext cx="2489856" cy="59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752"/>
              </a:lnTo>
              <a:lnTo>
                <a:pt x="2489856" y="403752"/>
              </a:lnTo>
              <a:lnTo>
                <a:pt x="2489856" y="5924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2B6E8-4F2D-455F-9DD4-B3274C9AFB1E}">
      <dsp:nvSpPr>
        <dsp:cNvPr id="0" name=""/>
        <dsp:cNvSpPr/>
      </dsp:nvSpPr>
      <dsp:spPr>
        <a:xfrm>
          <a:off x="3950732" y="3184005"/>
          <a:ext cx="91440" cy="592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4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59177-4E34-420F-85EF-E2077CBB38D6}">
      <dsp:nvSpPr>
        <dsp:cNvPr id="0" name=""/>
        <dsp:cNvSpPr/>
      </dsp:nvSpPr>
      <dsp:spPr>
        <a:xfrm>
          <a:off x="1506596" y="3184005"/>
          <a:ext cx="2489856" cy="592472"/>
        </a:xfrm>
        <a:custGeom>
          <a:avLst/>
          <a:gdLst/>
          <a:ahLst/>
          <a:cxnLst/>
          <a:rect l="0" t="0" r="0" b="0"/>
          <a:pathLst>
            <a:path>
              <a:moveTo>
                <a:pt x="2489856" y="0"/>
              </a:moveTo>
              <a:lnTo>
                <a:pt x="2489856" y="403752"/>
              </a:lnTo>
              <a:lnTo>
                <a:pt x="0" y="403752"/>
              </a:lnTo>
              <a:lnTo>
                <a:pt x="0" y="5924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5D4B5-17E1-41C6-8F52-EDEDBCFF6740}">
      <dsp:nvSpPr>
        <dsp:cNvPr id="0" name=""/>
        <dsp:cNvSpPr/>
      </dsp:nvSpPr>
      <dsp:spPr>
        <a:xfrm>
          <a:off x="3914736" y="1366590"/>
          <a:ext cx="91440" cy="523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101"/>
              </a:lnTo>
              <a:lnTo>
                <a:pt x="81716" y="335101"/>
              </a:lnTo>
              <a:lnTo>
                <a:pt x="81716" y="52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23B81-19F2-42EF-BB21-91FFDBDE3B6F}">
      <dsp:nvSpPr>
        <dsp:cNvPr id="0" name=""/>
        <dsp:cNvSpPr/>
      </dsp:nvSpPr>
      <dsp:spPr>
        <a:xfrm>
          <a:off x="1506596" y="1366590"/>
          <a:ext cx="2453860" cy="523821"/>
        </a:xfrm>
        <a:custGeom>
          <a:avLst/>
          <a:gdLst/>
          <a:ahLst/>
          <a:cxnLst/>
          <a:rect l="0" t="0" r="0" b="0"/>
          <a:pathLst>
            <a:path>
              <a:moveTo>
                <a:pt x="2453860" y="0"/>
              </a:moveTo>
              <a:lnTo>
                <a:pt x="2453860" y="335101"/>
              </a:lnTo>
              <a:lnTo>
                <a:pt x="0" y="335101"/>
              </a:lnTo>
              <a:lnTo>
                <a:pt x="0" y="523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1F229-BE24-43DE-8634-CB7AA3554796}">
      <dsp:nvSpPr>
        <dsp:cNvPr id="0" name=""/>
        <dsp:cNvSpPr/>
      </dsp:nvSpPr>
      <dsp:spPr>
        <a:xfrm>
          <a:off x="2941878" y="72996"/>
          <a:ext cx="2037155" cy="12935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554A1-26BA-4D97-B68E-2AA0EB28C810}">
      <dsp:nvSpPr>
        <dsp:cNvPr id="0" name=""/>
        <dsp:cNvSpPr/>
      </dsp:nvSpPr>
      <dsp:spPr>
        <a:xfrm>
          <a:off x="3168229" y="288029"/>
          <a:ext cx="2037155" cy="129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الكلمة</a:t>
          </a:r>
          <a:endParaRPr lang="he-IL" sz="4900" kern="1200" dirty="0"/>
        </a:p>
      </dsp:txBody>
      <dsp:txXfrm>
        <a:off x="3206117" y="325917"/>
        <a:ext cx="1961379" cy="1217817"/>
      </dsp:txXfrm>
    </dsp:sp>
    <dsp:sp modelId="{58D084B4-F62E-49EA-A4ED-D2DB96F535F7}">
      <dsp:nvSpPr>
        <dsp:cNvPr id="0" name=""/>
        <dsp:cNvSpPr/>
      </dsp:nvSpPr>
      <dsp:spPr>
        <a:xfrm>
          <a:off x="488018" y="1890412"/>
          <a:ext cx="2037155" cy="1293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1805-A4DB-4D88-B70A-EF7CA495424A}">
      <dsp:nvSpPr>
        <dsp:cNvPr id="0" name=""/>
        <dsp:cNvSpPr/>
      </dsp:nvSpPr>
      <dsp:spPr>
        <a:xfrm>
          <a:off x="714368" y="2105445"/>
          <a:ext cx="2037155" cy="129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حرف</a:t>
          </a:r>
          <a:endParaRPr lang="he-IL" sz="4900" kern="1200" dirty="0"/>
        </a:p>
      </dsp:txBody>
      <dsp:txXfrm>
        <a:off x="752256" y="2143333"/>
        <a:ext cx="1961379" cy="1217817"/>
      </dsp:txXfrm>
    </dsp:sp>
    <dsp:sp modelId="{0346E43F-E25F-47F0-A942-392C9A0271B0}">
      <dsp:nvSpPr>
        <dsp:cNvPr id="0" name=""/>
        <dsp:cNvSpPr/>
      </dsp:nvSpPr>
      <dsp:spPr>
        <a:xfrm>
          <a:off x="2977874" y="1890412"/>
          <a:ext cx="2037155" cy="1293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DFED5-9664-49B9-8242-9099FE61D40A}">
      <dsp:nvSpPr>
        <dsp:cNvPr id="0" name=""/>
        <dsp:cNvSpPr/>
      </dsp:nvSpPr>
      <dsp:spPr>
        <a:xfrm>
          <a:off x="3204225" y="2105445"/>
          <a:ext cx="2037155" cy="129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فعل</a:t>
          </a:r>
          <a:endParaRPr lang="he-IL" sz="4900" kern="1200" dirty="0"/>
        </a:p>
      </dsp:txBody>
      <dsp:txXfrm>
        <a:off x="3242113" y="2143333"/>
        <a:ext cx="1961379" cy="1217817"/>
      </dsp:txXfrm>
    </dsp:sp>
    <dsp:sp modelId="{DAFF9413-6925-41DA-94DF-CCAEC300D7CA}">
      <dsp:nvSpPr>
        <dsp:cNvPr id="0" name=""/>
        <dsp:cNvSpPr/>
      </dsp:nvSpPr>
      <dsp:spPr>
        <a:xfrm>
          <a:off x="488018" y="3776478"/>
          <a:ext cx="2037155" cy="12935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F4782-30DA-4035-A6F2-E450BCD08B84}">
      <dsp:nvSpPr>
        <dsp:cNvPr id="0" name=""/>
        <dsp:cNvSpPr/>
      </dsp:nvSpPr>
      <dsp:spPr>
        <a:xfrm>
          <a:off x="714368" y="3991511"/>
          <a:ext cx="2037155" cy="129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امر</a:t>
          </a:r>
          <a:endParaRPr lang="he-IL" sz="4900" kern="1200" dirty="0"/>
        </a:p>
      </dsp:txBody>
      <dsp:txXfrm>
        <a:off x="752256" y="4029399"/>
        <a:ext cx="1961379" cy="1217817"/>
      </dsp:txXfrm>
    </dsp:sp>
    <dsp:sp modelId="{0C84A6EA-8C83-4C4F-99FD-D110AAACD5C0}">
      <dsp:nvSpPr>
        <dsp:cNvPr id="0" name=""/>
        <dsp:cNvSpPr/>
      </dsp:nvSpPr>
      <dsp:spPr>
        <a:xfrm>
          <a:off x="2977874" y="3776478"/>
          <a:ext cx="2037155" cy="12935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BC5D5-C41A-461F-BF44-41769A712335}">
      <dsp:nvSpPr>
        <dsp:cNvPr id="0" name=""/>
        <dsp:cNvSpPr/>
      </dsp:nvSpPr>
      <dsp:spPr>
        <a:xfrm>
          <a:off x="3204225" y="3991511"/>
          <a:ext cx="2037155" cy="129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مضارع</a:t>
          </a:r>
          <a:endParaRPr lang="he-IL" sz="4900" kern="1200" dirty="0"/>
        </a:p>
      </dsp:txBody>
      <dsp:txXfrm>
        <a:off x="3242113" y="4029399"/>
        <a:ext cx="1961379" cy="1217817"/>
      </dsp:txXfrm>
    </dsp:sp>
    <dsp:sp modelId="{B0610CA6-15E8-412D-9EEF-82EC3552CA0D}">
      <dsp:nvSpPr>
        <dsp:cNvPr id="0" name=""/>
        <dsp:cNvSpPr/>
      </dsp:nvSpPr>
      <dsp:spPr>
        <a:xfrm>
          <a:off x="5467731" y="3776478"/>
          <a:ext cx="2037155" cy="12935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42C3A-7E53-49D2-BFD2-258B2F7E2BA0}">
      <dsp:nvSpPr>
        <dsp:cNvPr id="0" name=""/>
        <dsp:cNvSpPr/>
      </dsp:nvSpPr>
      <dsp:spPr>
        <a:xfrm>
          <a:off x="5694082" y="3991511"/>
          <a:ext cx="2037155" cy="129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ماض</a:t>
          </a:r>
          <a:endParaRPr lang="he-IL" sz="4900" kern="1200" dirty="0"/>
        </a:p>
      </dsp:txBody>
      <dsp:txXfrm>
        <a:off x="5731970" y="4029399"/>
        <a:ext cx="1961379" cy="1217817"/>
      </dsp:txXfrm>
    </dsp:sp>
    <dsp:sp modelId="{CD9298F4-DD99-482A-AE69-0F028A081A84}">
      <dsp:nvSpPr>
        <dsp:cNvPr id="0" name=""/>
        <dsp:cNvSpPr/>
      </dsp:nvSpPr>
      <dsp:spPr>
        <a:xfrm>
          <a:off x="5467731" y="1890412"/>
          <a:ext cx="2037155" cy="1293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7FBE2-53E7-4769-87EF-1EE34B05B6C5}">
      <dsp:nvSpPr>
        <dsp:cNvPr id="0" name=""/>
        <dsp:cNvSpPr/>
      </dsp:nvSpPr>
      <dsp:spPr>
        <a:xfrm>
          <a:off x="5694082" y="2105445"/>
          <a:ext cx="2037155" cy="129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اسم</a:t>
          </a:r>
          <a:endParaRPr lang="he-IL" sz="4900" kern="1200" dirty="0"/>
        </a:p>
      </dsp:txBody>
      <dsp:txXfrm>
        <a:off x="5731970" y="2143333"/>
        <a:ext cx="1961379" cy="1217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323C0A-04F0-455E-ACA6-0106D50BDC0D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81FF62-761F-4FF4-8E42-9F9384C45D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9728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FF62-761F-4FF4-8E42-9F9384C45D63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1192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8468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6935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3365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2489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6723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5078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270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515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69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1273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4059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5C1E-F530-43B2-B031-97C70A8FEDCE}" type="datetimeFigureOut">
              <a:rPr lang="he-IL" smtClean="0"/>
              <a:pPr/>
              <a:t>כ"ט/תשרי/תשפ"א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28AD-6471-48FD-9187-1E485F92775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214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ndle.com/cdl.aspx?qp=89225&amp;a=1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79712" y="2679303"/>
            <a:ext cx="33185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أزمان الفعل</a:t>
            </a:r>
            <a:endParaRPr lang="he-IL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87293"/>
            <a:ext cx="2116377" cy="20162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671" y="7009"/>
            <a:ext cx="2686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2421" y="3787299"/>
            <a:ext cx="32347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000" b="1" i="1" dirty="0" smtClean="0">
                <a:ln>
                  <a:solidFill>
                    <a:srgbClr val="92D05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اعداد : دلال ريان</a:t>
            </a:r>
            <a:endParaRPr lang="he-IL" sz="4000" b="1" i="1" dirty="0">
              <a:ln>
                <a:solidFill>
                  <a:srgbClr val="92D05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3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8507288" cy="1143000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لون الافعال الماضية باللون </a:t>
            </a:r>
            <a:r>
              <a:rPr lang="ar-SA" sz="3200" dirty="0" smtClean="0">
                <a:solidFill>
                  <a:srgbClr val="FF0000"/>
                </a:solidFill>
                <a:cs typeface="+mn-cs"/>
              </a:rPr>
              <a:t>الاحمر</a:t>
            </a:r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 والافعال المضارعة </a:t>
            </a:r>
            <a:r>
              <a:rPr lang="ar-SA" sz="3200" dirty="0" smtClean="0">
                <a:solidFill>
                  <a:srgbClr val="002060"/>
                </a:solidFill>
                <a:cs typeface="+mn-cs"/>
              </a:rPr>
              <a:t>بالأزرق</a:t>
            </a:r>
            <a:endParaRPr lang="he-IL" sz="32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7215206" y="1857364"/>
            <a:ext cx="1296144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يَقْرأ</a:t>
            </a:r>
            <a:endParaRPr lang="he-IL" sz="3200" dirty="0" smtClean="0"/>
          </a:p>
        </p:txBody>
      </p:sp>
      <p:sp>
        <p:nvSpPr>
          <p:cNvPr id="11" name="אליפסה 10"/>
          <p:cNvSpPr/>
          <p:nvPr/>
        </p:nvSpPr>
        <p:spPr>
          <a:xfrm>
            <a:off x="7524328" y="3455459"/>
            <a:ext cx="1296144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لَعِبـَت</a:t>
            </a:r>
            <a:endParaRPr lang="he-IL" sz="3200" dirty="0" smtClean="0"/>
          </a:p>
        </p:txBody>
      </p:sp>
      <p:sp>
        <p:nvSpPr>
          <p:cNvPr id="12" name="אליפסה 11"/>
          <p:cNvSpPr/>
          <p:nvPr/>
        </p:nvSpPr>
        <p:spPr>
          <a:xfrm>
            <a:off x="5537179" y="2582312"/>
            <a:ext cx="1595357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تَـكتـُب</a:t>
            </a:r>
            <a:endParaRPr lang="he-IL" sz="3200" dirty="0" smtClean="0"/>
          </a:p>
        </p:txBody>
      </p:sp>
      <p:sp>
        <p:nvSpPr>
          <p:cNvPr id="13" name="אליפסה 12"/>
          <p:cNvSpPr/>
          <p:nvPr/>
        </p:nvSpPr>
        <p:spPr>
          <a:xfrm>
            <a:off x="3961815" y="2980328"/>
            <a:ext cx="1296144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دَرَسَ</a:t>
            </a:r>
            <a:endParaRPr lang="he-IL" sz="3200" dirty="0" smtClean="0"/>
          </a:p>
        </p:txBody>
      </p:sp>
      <p:sp>
        <p:nvSpPr>
          <p:cNvPr id="14" name="אליפסה 13"/>
          <p:cNvSpPr/>
          <p:nvPr/>
        </p:nvSpPr>
        <p:spPr>
          <a:xfrm>
            <a:off x="5603350" y="1389312"/>
            <a:ext cx="1296144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جَلَسَ</a:t>
            </a:r>
            <a:endParaRPr lang="he-IL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3961815" y="1549713"/>
            <a:ext cx="1296144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يَحْفَظ</a:t>
            </a:r>
            <a:endParaRPr lang="he-IL" sz="3200" dirty="0" smtClean="0"/>
          </a:p>
        </p:txBody>
      </p:sp>
      <p:sp>
        <p:nvSpPr>
          <p:cNvPr id="16" name="אליפסה 15"/>
          <p:cNvSpPr/>
          <p:nvPr/>
        </p:nvSpPr>
        <p:spPr>
          <a:xfrm>
            <a:off x="5686946" y="4086974"/>
            <a:ext cx="1497406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دَخـَلَت</a:t>
            </a:r>
            <a:endParaRPr lang="he-IL" sz="3200" dirty="0" smtClean="0"/>
          </a:p>
        </p:txBody>
      </p:sp>
      <p:sp>
        <p:nvSpPr>
          <p:cNvPr id="17" name="אליפסה 16"/>
          <p:cNvSpPr/>
          <p:nvPr/>
        </p:nvSpPr>
        <p:spPr>
          <a:xfrm>
            <a:off x="3745791" y="4478961"/>
            <a:ext cx="1512168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تـحْمِلُ</a:t>
            </a:r>
            <a:endParaRPr lang="he-IL" sz="3200" dirty="0" smtClean="0"/>
          </a:p>
        </p:txBody>
      </p:sp>
      <p:sp>
        <p:nvSpPr>
          <p:cNvPr id="18" name="אליפסה 17"/>
          <p:cNvSpPr/>
          <p:nvPr/>
        </p:nvSpPr>
        <p:spPr>
          <a:xfrm>
            <a:off x="5537179" y="5415065"/>
            <a:ext cx="1296144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رَكـِبَ</a:t>
            </a:r>
            <a:endParaRPr lang="he-IL" sz="3200" dirty="0" smtClean="0"/>
          </a:p>
        </p:txBody>
      </p:sp>
      <p:sp>
        <p:nvSpPr>
          <p:cNvPr id="19" name="אליפסה 18"/>
          <p:cNvSpPr/>
          <p:nvPr/>
        </p:nvSpPr>
        <p:spPr>
          <a:xfrm>
            <a:off x="7184192" y="5294129"/>
            <a:ext cx="1458143" cy="936104"/>
          </a:xfrm>
          <a:prstGeom prst="ellipse">
            <a:avLst/>
          </a:prstGeom>
          <a:noFill/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يـَنظُـر</a:t>
            </a:r>
            <a:endParaRPr lang="he-IL" sz="3200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6321">
            <a:off x="818880" y="2134568"/>
            <a:ext cx="2592288" cy="27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0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ar-SA" dirty="0" smtClean="0"/>
              <a:t>صِل خَطا بَين الفعل والزَّمَن المُناسِب لَهُ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 rot="20933897">
            <a:off x="2229562" y="1551866"/>
            <a:ext cx="4812101" cy="3431846"/>
          </a:xfrm>
          <a:prstGeom prst="ellipse">
            <a:avLst/>
          </a:prstGeom>
          <a:ln w="88900" cmpd="thickThin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  </a:t>
            </a:r>
          </a:p>
          <a:p>
            <a:pPr algn="ctr"/>
            <a:r>
              <a:rPr lang="ar-SA" sz="3200" dirty="0" smtClean="0"/>
              <a:t>  </a:t>
            </a:r>
          </a:p>
          <a:p>
            <a:pPr algn="ctr"/>
            <a:r>
              <a:rPr lang="ar-SA" sz="3200" dirty="0" smtClean="0"/>
              <a:t>يـَلْعَبُ ، ازرَع</a:t>
            </a:r>
          </a:p>
          <a:p>
            <a:pPr algn="ctr"/>
            <a:r>
              <a:rPr lang="ar-SA" sz="3200" dirty="0" smtClean="0"/>
              <a:t>جَمَعَت ، ارفَعي ،سَمِعوا ، استَيقَظَ ، أكَلْنَ ، صَنعوا</a:t>
            </a:r>
          </a:p>
          <a:p>
            <a:pPr algn="ctr"/>
            <a:r>
              <a:rPr lang="ar-SA" sz="3200" dirty="0" smtClean="0"/>
              <a:t>يَحضُرُ ، تُغَلِفُ ، تَكتُبان دَرَسنَ ، رَبِحوا ، اجْمَعا </a:t>
            </a:r>
          </a:p>
          <a:p>
            <a:pPr algn="ctr"/>
            <a:endParaRPr lang="ar-SA" sz="3200" dirty="0" smtClean="0"/>
          </a:p>
          <a:p>
            <a:pPr algn="ctr"/>
            <a:endParaRPr lang="ar-SA" sz="3200" dirty="0"/>
          </a:p>
          <a:p>
            <a:pPr algn="ctr"/>
            <a:r>
              <a:rPr lang="ar-SA" sz="3200" dirty="0" smtClean="0"/>
              <a:t> </a:t>
            </a:r>
            <a:endParaRPr lang="he-IL" sz="3200" dirty="0" smtClean="0"/>
          </a:p>
        </p:txBody>
      </p:sp>
      <p:sp>
        <p:nvSpPr>
          <p:cNvPr id="5" name="הסבר חץ ימינה 4"/>
          <p:cNvSpPr/>
          <p:nvPr/>
        </p:nvSpPr>
        <p:spPr>
          <a:xfrm rot="19788779">
            <a:off x="861082" y="3481783"/>
            <a:ext cx="1277811" cy="156165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3977"/>
            </a:avLst>
          </a:prstGeom>
          <a:solidFill>
            <a:schemeClr val="tx2">
              <a:lumMod val="60000"/>
              <a:lumOff val="40000"/>
            </a:schemeClr>
          </a:solidFill>
          <a:ln w="88900" cmpd="sng">
            <a:solidFill>
              <a:schemeClr val="tx1"/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امر</a:t>
            </a:r>
            <a:endParaRPr lang="he-IL" sz="44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76793">
            <a:off x="4303469" y="5201327"/>
            <a:ext cx="16160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14939">
            <a:off x="7395024" y="1513800"/>
            <a:ext cx="1616075" cy="189547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 rot="14958290">
            <a:off x="7448555" y="2050144"/>
            <a:ext cx="13980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ماض</a:t>
            </a:r>
            <a:endParaRPr lang="he-IL" sz="4800" dirty="0"/>
          </a:p>
        </p:txBody>
      </p:sp>
      <p:sp>
        <p:nvSpPr>
          <p:cNvPr id="8" name="TextBox 7"/>
          <p:cNvSpPr txBox="1"/>
          <p:nvPr/>
        </p:nvSpPr>
        <p:spPr>
          <a:xfrm rot="21350088">
            <a:off x="4377973" y="5667102"/>
            <a:ext cx="146706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/>
              <a:t>مضارع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898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856" y="3933056"/>
            <a:ext cx="7560840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www.zondle.com/cdl.aspx?qp=89225&amp;a=1</a:t>
            </a:r>
            <a:endParaRPr lang="he-IL" sz="2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5" name="מגילה אופקית 4"/>
          <p:cNvSpPr/>
          <p:nvPr/>
        </p:nvSpPr>
        <p:spPr>
          <a:xfrm>
            <a:off x="1670754" y="2054310"/>
            <a:ext cx="5688632" cy="1584176"/>
          </a:xfrm>
          <a:prstGeom prst="horizontalScroll">
            <a:avLst/>
          </a:prstGeom>
          <a:noFill/>
          <a:ln w="88900" cmpd="thickThin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10814" y="2461677"/>
            <a:ext cx="46085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ea typeface="+mj-ea"/>
                <a:cs typeface="Times New Roman"/>
              </a:rPr>
              <a:t>هيا لنستمتع مع الافعال</a:t>
            </a:r>
            <a:endParaRPr lang="he-IL" dirty="0"/>
          </a:p>
        </p:txBody>
      </p:sp>
      <p:sp>
        <p:nvSpPr>
          <p:cNvPr id="7" name="הסבר אליפטי 6"/>
          <p:cNvSpPr/>
          <p:nvPr/>
        </p:nvSpPr>
        <p:spPr>
          <a:xfrm>
            <a:off x="2411760" y="476672"/>
            <a:ext cx="4680520" cy="1080120"/>
          </a:xfrm>
          <a:prstGeom prst="wedgeEllipse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Algerian" pitchFamily="82" charset="0"/>
                <a:cs typeface="Akhbar MT" pitchFamily="2" charset="-78"/>
              </a:rPr>
              <a:t>وقت المرح</a:t>
            </a:r>
            <a:endParaRPr lang="he-IL" sz="4000" dirty="0" smtClean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8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0688"/>
            <a:ext cx="784887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073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8332620"/>
              </p:ext>
            </p:extLst>
          </p:nvPr>
        </p:nvGraphicFramePr>
        <p:xfrm>
          <a:off x="457200" y="836712"/>
          <a:ext cx="8219256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מחבר חץ ישר 2"/>
          <p:cNvCxnSpPr/>
          <p:nvPr/>
        </p:nvCxnSpPr>
        <p:spPr>
          <a:xfrm>
            <a:off x="4644008" y="42210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01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647509" y="1505031"/>
            <a:ext cx="2490200" cy="2339687"/>
            <a:chOff x="602222" y="921225"/>
            <a:chExt cx="1922374" cy="19224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אליפסה 15"/>
            <p:cNvSpPr/>
            <p:nvPr/>
          </p:nvSpPr>
          <p:spPr>
            <a:xfrm>
              <a:off x="602222" y="921225"/>
              <a:ext cx="1922374" cy="1922469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אליפסה 4"/>
            <p:cNvSpPr/>
            <p:nvPr/>
          </p:nvSpPr>
          <p:spPr>
            <a:xfrm>
              <a:off x="742984" y="1401971"/>
              <a:ext cx="1640850" cy="9609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kern="1200" dirty="0" smtClean="0"/>
                <a:t>ازمان الفعل</a:t>
              </a:r>
              <a:endParaRPr lang="he-IL" sz="3600" kern="1200" dirty="0"/>
            </a:p>
          </p:txBody>
        </p:sp>
      </p:grpSp>
      <p:sp>
        <p:nvSpPr>
          <p:cNvPr id="3" name="קשת מלאה 2"/>
          <p:cNvSpPr/>
          <p:nvPr/>
        </p:nvSpPr>
        <p:spPr>
          <a:xfrm>
            <a:off x="2275593" y="689095"/>
            <a:ext cx="3875190" cy="4039650"/>
          </a:xfrm>
          <a:prstGeom prst="blockArc">
            <a:avLst>
              <a:gd name="adj1" fmla="val 16147352"/>
              <a:gd name="adj2" fmla="val 5537355"/>
              <a:gd name="adj3" fmla="val 2881"/>
            </a:avLst>
          </a:prstGeom>
          <a:solidFill>
            <a:srgbClr val="92D050"/>
          </a:solidFill>
          <a:ln cmpd="sng">
            <a:solidFill>
              <a:schemeClr val="tx1">
                <a:alpha val="92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אליפסה 3"/>
          <p:cNvSpPr/>
          <p:nvPr/>
        </p:nvSpPr>
        <p:spPr>
          <a:xfrm>
            <a:off x="3779912" y="208887"/>
            <a:ext cx="1300929" cy="129614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" r="-1000"/>
            </a:stretch>
          </a:blipFill>
          <a:ln>
            <a:solidFill>
              <a:schemeClr val="tx1">
                <a:alpha val="92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אליפסה 5"/>
          <p:cNvSpPr/>
          <p:nvPr/>
        </p:nvSpPr>
        <p:spPr>
          <a:xfrm>
            <a:off x="5243192" y="1995731"/>
            <a:ext cx="1412067" cy="1228053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  <a:ln>
            <a:solidFill>
              <a:schemeClr val="tx1">
                <a:alpha val="92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קבוצה 6"/>
          <p:cNvGrpSpPr/>
          <p:nvPr/>
        </p:nvGrpSpPr>
        <p:grpSpPr>
          <a:xfrm>
            <a:off x="6065329" y="2936163"/>
            <a:ext cx="1378458" cy="996985"/>
            <a:chOff x="4365116" y="1836025"/>
            <a:chExt cx="1378458" cy="996985"/>
          </a:xfrm>
        </p:grpSpPr>
        <p:sp>
          <p:nvSpPr>
            <p:cNvPr id="12" name="מלבן 11"/>
            <p:cNvSpPr/>
            <p:nvPr/>
          </p:nvSpPr>
          <p:spPr>
            <a:xfrm>
              <a:off x="4365116" y="1836025"/>
              <a:ext cx="1378458" cy="99698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מלבן 12"/>
            <p:cNvSpPr/>
            <p:nvPr/>
          </p:nvSpPr>
          <p:spPr>
            <a:xfrm>
              <a:off x="4365116" y="1836025"/>
              <a:ext cx="1378458" cy="996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 rtl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endParaRPr lang="he-IL" sz="3600" kern="1200" dirty="0"/>
            </a:p>
          </p:txBody>
        </p:sp>
      </p:grpSp>
      <p:sp>
        <p:nvSpPr>
          <p:cNvPr id="8" name="אליפסה 7"/>
          <p:cNvSpPr/>
          <p:nvPr/>
        </p:nvSpPr>
        <p:spPr>
          <a:xfrm>
            <a:off x="3955369" y="3844718"/>
            <a:ext cx="1388351" cy="139623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0" r="-20000"/>
            </a:stretch>
          </a:blipFill>
          <a:ln>
            <a:solidFill>
              <a:schemeClr val="tx1">
                <a:alpha val="92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קבוצה 8"/>
          <p:cNvGrpSpPr/>
          <p:nvPr/>
        </p:nvGrpSpPr>
        <p:grpSpPr>
          <a:xfrm>
            <a:off x="5661556" y="4131091"/>
            <a:ext cx="1378458" cy="996985"/>
            <a:chOff x="3961343" y="3030953"/>
            <a:chExt cx="1378458" cy="996985"/>
          </a:xfrm>
        </p:grpSpPr>
        <p:sp>
          <p:nvSpPr>
            <p:cNvPr id="10" name="מלבן 9"/>
            <p:cNvSpPr/>
            <p:nvPr/>
          </p:nvSpPr>
          <p:spPr>
            <a:xfrm>
              <a:off x="3961343" y="3030953"/>
              <a:ext cx="1378458" cy="99698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מלבן 10"/>
            <p:cNvSpPr/>
            <p:nvPr/>
          </p:nvSpPr>
          <p:spPr>
            <a:xfrm>
              <a:off x="3961343" y="3030953"/>
              <a:ext cx="1378458" cy="996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l" defTabSz="1778000" rtl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ar-SA" sz="3600" kern="1200" dirty="0" smtClean="0"/>
                <a:t> </a:t>
              </a:r>
              <a:endParaRPr lang="he-IL" sz="3600" kern="1200" dirty="0"/>
            </a:p>
          </p:txBody>
        </p:sp>
      </p:grpSp>
      <p:sp>
        <p:nvSpPr>
          <p:cNvPr id="18" name="מלבן מעוגל 17"/>
          <p:cNvSpPr/>
          <p:nvPr/>
        </p:nvSpPr>
        <p:spPr>
          <a:xfrm>
            <a:off x="5398366" y="4905142"/>
            <a:ext cx="1584176" cy="671625"/>
          </a:xfrm>
          <a:prstGeom prst="roundRect">
            <a:avLst/>
          </a:prstGeom>
          <a:gradFill>
            <a:gsLst>
              <a:gs pos="0">
                <a:srgbClr val="FFFF00"/>
              </a:gs>
              <a:gs pos="3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امر</a:t>
            </a:r>
            <a:endParaRPr lang="he-IL" sz="4000" dirty="0"/>
          </a:p>
        </p:txBody>
      </p:sp>
      <p:sp>
        <p:nvSpPr>
          <p:cNvPr id="19" name="מלבן מעוגל 18"/>
          <p:cNvSpPr/>
          <p:nvPr/>
        </p:nvSpPr>
        <p:spPr>
          <a:xfrm>
            <a:off x="7004653" y="2348880"/>
            <a:ext cx="1512168" cy="720080"/>
          </a:xfrm>
          <a:prstGeom prst="roundRect">
            <a:avLst/>
          </a:prstGeom>
          <a:gradFill>
            <a:gsLst>
              <a:gs pos="0">
                <a:schemeClr val="accent6"/>
              </a:gs>
              <a:gs pos="3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مضارع</a:t>
            </a:r>
            <a:endParaRPr lang="he-IL" sz="3600" dirty="0"/>
          </a:p>
        </p:txBody>
      </p:sp>
      <p:sp>
        <p:nvSpPr>
          <p:cNvPr id="20" name="מלבן מעוגל 19"/>
          <p:cNvSpPr/>
          <p:nvPr/>
        </p:nvSpPr>
        <p:spPr>
          <a:xfrm>
            <a:off x="5483234" y="208887"/>
            <a:ext cx="1584176" cy="648072"/>
          </a:xfrm>
          <a:prstGeom prst="roundRect">
            <a:avLst/>
          </a:prstGeom>
          <a:gradFill>
            <a:gsLst>
              <a:gs pos="0">
                <a:schemeClr val="accent2"/>
              </a:gs>
              <a:gs pos="3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ماض</a:t>
            </a:r>
            <a:endParaRPr lang="he-I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0994">
            <a:off x="835874" y="3878363"/>
            <a:ext cx="1733161" cy="24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41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1151620" y="1196752"/>
            <a:ext cx="7272808" cy="1944216"/>
          </a:xfrm>
          <a:prstGeom prst="roundRect">
            <a:avLst/>
          </a:prstGeom>
          <a:ln w="88900" cmpd="thickThin"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الفِعل الماضي يَدُل على عَمَل حَصَلَ وَحَدَثَ بالزَّمَن الماضي َلَو كانَ هذا الزَّمَن قَبلَ ثانِيَة.</a:t>
            </a:r>
            <a:endParaRPr lang="he-IL" sz="3200" dirty="0"/>
          </a:p>
        </p:txBody>
      </p:sp>
      <p:sp>
        <p:nvSpPr>
          <p:cNvPr id="4" name="תרשים זרימה: תהליך חלופי 3"/>
          <p:cNvSpPr/>
          <p:nvPr/>
        </p:nvSpPr>
        <p:spPr>
          <a:xfrm>
            <a:off x="4788024" y="476672"/>
            <a:ext cx="2592288" cy="936104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الفعل الماضي</a:t>
            </a:r>
            <a:endParaRPr lang="he-IL" sz="4000" dirty="0">
              <a:solidFill>
                <a:schemeClr val="tx1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7755">
            <a:off x="4788024" y="3717032"/>
            <a:ext cx="158420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9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1151620" y="1196752"/>
            <a:ext cx="7272808" cy="1944216"/>
          </a:xfrm>
          <a:prstGeom prst="roundRect">
            <a:avLst/>
          </a:prstGeom>
          <a:ln w="88900" cmpd="thickThin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فعل الامر هو الفِعل الذّي نَطلُب بِهِ مِنَ الانسان القِيام بِعَمَل ما.</a:t>
            </a:r>
            <a:endParaRPr lang="he-IL" sz="3200" dirty="0"/>
          </a:p>
        </p:txBody>
      </p:sp>
      <p:sp>
        <p:nvSpPr>
          <p:cNvPr id="3" name="תרשים זרימה: תהליך חלופי 2"/>
          <p:cNvSpPr/>
          <p:nvPr/>
        </p:nvSpPr>
        <p:spPr>
          <a:xfrm>
            <a:off x="4788024" y="476672"/>
            <a:ext cx="2592288" cy="93610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الفعل الامر</a:t>
            </a:r>
            <a:endParaRPr lang="he-IL" sz="4000" dirty="0">
              <a:solidFill>
                <a:schemeClr val="tx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8953">
            <a:off x="2328009" y="4046230"/>
            <a:ext cx="2448272" cy="190383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3880">
            <a:off x="6251119" y="4063494"/>
            <a:ext cx="1780263" cy="18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0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1151620" y="1196752"/>
            <a:ext cx="7272808" cy="1944216"/>
          </a:xfrm>
          <a:prstGeom prst="roundRect">
            <a:avLst/>
          </a:prstGeom>
          <a:solidFill>
            <a:schemeClr val="bg1"/>
          </a:solidFill>
          <a:ln w="88900" cmpd="thickThin">
            <a:solidFill>
              <a:schemeClr val="accent3">
                <a:lumMod val="50000"/>
              </a:schemeClr>
            </a:solidFill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فعل المُضارِع هُوَ كُل فِعِل يَدُل عَلى حُصول عَمَل في الزَّمَن الحاضِر</a:t>
            </a:r>
            <a:endParaRPr lang="he-IL" sz="3200" dirty="0"/>
          </a:p>
        </p:txBody>
      </p:sp>
      <p:sp>
        <p:nvSpPr>
          <p:cNvPr id="4" name="תרשים זרימה: תהליך חלופי 3"/>
          <p:cNvSpPr/>
          <p:nvPr/>
        </p:nvSpPr>
        <p:spPr>
          <a:xfrm>
            <a:off x="4788024" y="476672"/>
            <a:ext cx="2592288" cy="93610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الفعل المضارع</a:t>
            </a:r>
            <a:endParaRPr lang="he-IL" sz="36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31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أكمِل الناقِص بِفِعِل ماض مُناسِب </a:t>
            </a:r>
            <a:r>
              <a:rPr lang="ar-SA" dirty="0" smtClean="0"/>
              <a:t>: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795" y="980728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4078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522004" y="3429000"/>
            <a:ext cx="2162055" cy="432048"/>
          </a:xfrm>
          <a:prstGeom prst="roundRect">
            <a:avLst/>
          </a:prstGeom>
          <a:solidFill>
            <a:schemeClr val="bg1"/>
          </a:solidFill>
          <a:ln w="88900" cmpd="sng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الصّياد سَمَكَة.</a:t>
            </a:r>
            <a:endParaRPr lang="he-IL" sz="3200" dirty="0" smtClean="0"/>
          </a:p>
        </p:txBody>
      </p:sp>
      <p:sp>
        <p:nvSpPr>
          <p:cNvPr id="4" name="מלבן מעוגל 3"/>
          <p:cNvSpPr/>
          <p:nvPr/>
        </p:nvSpPr>
        <p:spPr>
          <a:xfrm>
            <a:off x="196386" y="3294768"/>
            <a:ext cx="2071358" cy="594320"/>
          </a:xfrm>
          <a:prstGeom prst="roundRect">
            <a:avLst/>
          </a:prstGeom>
          <a:ln w="88900" cmpd="thickThin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الخَبّاز رَغيفًا</a:t>
            </a:r>
            <a:endParaRPr lang="he-IL" sz="3200" dirty="0" smtClean="0"/>
          </a:p>
        </p:txBody>
      </p:sp>
      <p:sp>
        <p:nvSpPr>
          <p:cNvPr id="5" name="מלבן מעוגל 4"/>
          <p:cNvSpPr/>
          <p:nvPr/>
        </p:nvSpPr>
        <p:spPr>
          <a:xfrm>
            <a:off x="2897163" y="5306253"/>
            <a:ext cx="2034877" cy="648072"/>
          </a:xfrm>
          <a:prstGeom prst="roundRect">
            <a:avLst/>
          </a:prstGeom>
          <a:ln w="88900" cmpd="thickThin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الولَدُ دُروسَهُ</a:t>
            </a:r>
            <a:endParaRPr lang="he-IL" sz="32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754" y="31631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4059" y="3321858"/>
            <a:ext cx="8572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صادَ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863" y="3352635"/>
            <a:ext cx="773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خَبَزَ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265" y="5337901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كَتَبَ</a:t>
            </a:r>
            <a:endParaRPr lang="he-I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أكْتُب فِعل مُضارِع مناسِب</a:t>
            </a:r>
            <a:endParaRPr lang="he-I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861" y="1208663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3105522" y="3501008"/>
            <a:ext cx="2474590" cy="576064"/>
          </a:xfrm>
          <a:prstGeom prst="roundRect">
            <a:avLst/>
          </a:prstGeom>
          <a:ln w="88900" cmpd="thickThin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محمَد في الساحة</a:t>
            </a:r>
            <a:endParaRPr lang="he-IL" sz="3200" dirty="0" smtClean="0"/>
          </a:p>
        </p:txBody>
      </p:sp>
      <p:sp>
        <p:nvSpPr>
          <p:cNvPr id="4" name="מלבן מעוגל 3"/>
          <p:cNvSpPr/>
          <p:nvPr/>
        </p:nvSpPr>
        <p:spPr>
          <a:xfrm>
            <a:off x="5004049" y="5804148"/>
            <a:ext cx="2232247" cy="505172"/>
          </a:xfrm>
          <a:prstGeom prst="roundRect">
            <a:avLst/>
          </a:prstGeom>
          <a:ln w="88900" cmpd="thickThin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سَعيد بالكرة</a:t>
            </a:r>
            <a:endParaRPr lang="he-IL" sz="32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75" y="3284984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577824" y="5628134"/>
            <a:ext cx="1977952" cy="505172"/>
          </a:xfrm>
          <a:prstGeom prst="roundRect">
            <a:avLst/>
          </a:prstGeom>
          <a:ln w="88900" cmpd="thickThin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أحمد دَرسَهُ</a:t>
            </a:r>
            <a:endParaRPr lang="he-IL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89136" y="3527430"/>
            <a:ext cx="98296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يَركُضُ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5871696"/>
            <a:ext cx="760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يَلْعَبُ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628134"/>
            <a:ext cx="1034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3">
                    <a:lumMod val="50000"/>
                  </a:schemeClr>
                </a:solidFill>
              </a:rPr>
              <a:t>يَدرُسُ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xmlns="" val="22799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أكتب فِعِل أمر مُناسِب</a:t>
            </a:r>
            <a:endParaRPr lang="he-I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860">
            <a:off x="6864287" y="1149568"/>
            <a:ext cx="187166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081898" y="3343582"/>
            <a:ext cx="2874478" cy="504056"/>
          </a:xfrm>
          <a:prstGeom prst="roundRect">
            <a:avLst/>
          </a:prstGeom>
          <a:ln w="88900" cmpd="thickThin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الحَطَب أيها الحَطاب</a:t>
            </a:r>
            <a:endParaRPr lang="he-IL" sz="3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0128">
            <a:off x="1010959" y="1091801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322760" y="3595610"/>
            <a:ext cx="1882490" cy="782920"/>
          </a:xfrm>
          <a:prstGeom prst="roundRect">
            <a:avLst/>
          </a:prstGeom>
          <a:ln w="88900" cmpd="thickThin">
            <a:noFill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الْقصَة جَيدًا</a:t>
            </a:r>
            <a:endParaRPr lang="he-IL" sz="32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78530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5250" y="6088940"/>
            <a:ext cx="21588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الكُرَة يا احمَد</a:t>
            </a:r>
            <a:endParaRPr lang="he-I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02624" y="3343582"/>
            <a:ext cx="827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</a:rPr>
              <a:t>اقْطَع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3725460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اسْمَعوا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6088940"/>
            <a:ext cx="10830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اضْرِب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xmlns="" val="27066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88900" cmpd="thickThin">
          <a:gradFill>
            <a:gsLst>
              <a:gs pos="0">
                <a:schemeClr val="accent4"/>
              </a:gs>
              <a:gs pos="3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miter lim="800000"/>
        </a:ln>
      </a:spPr>
      <a:bodyPr rtlCol="1" anchor="ctr"/>
      <a:lstStyle>
        <a:defPPr>
          <a:defRPr sz="32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176</Words>
  <Application>Microsoft Office PowerPoint</Application>
  <PresentationFormat>‫הצגה על המסך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أكمِل الناقِص بِفِعِل ماض مُناسِب :</vt:lpstr>
      <vt:lpstr>أكْتُب فِعل مُضارِع مناسِب</vt:lpstr>
      <vt:lpstr>أكتب فِعِل أمر مُناسِب</vt:lpstr>
      <vt:lpstr>لون الافعال الماضية باللون الاحمر والافعال المضارعة بالأزرق</vt:lpstr>
      <vt:lpstr>صِل خَطا بَين الفعل والزَّمَن المُناسِب لَهُ</vt:lpstr>
      <vt:lpstr>שקופית 12</vt:lpstr>
      <vt:lpstr>שקופית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Hebrew</dc:creator>
  <cp:lastModifiedBy>Najeeb</cp:lastModifiedBy>
  <cp:revision>53</cp:revision>
  <dcterms:created xsi:type="dcterms:W3CDTF">2013-02-25T09:01:56Z</dcterms:created>
  <dcterms:modified xsi:type="dcterms:W3CDTF">2020-10-17T19:55:42Z</dcterms:modified>
</cp:coreProperties>
</file>