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axlfeQ1na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03891" y="1122363"/>
            <a:ext cx="8791575" cy="2387600"/>
          </a:xfrm>
        </p:spPr>
        <p:txBody>
          <a:bodyPr/>
          <a:lstStyle/>
          <a:p>
            <a:pPr algn="ctr"/>
            <a:r>
              <a:rPr lang="en-US" dirty="0" smtClean="0"/>
              <a:t>Am \ is \ are 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3229855" y="3635022"/>
            <a:ext cx="533964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a</a:t>
            </a:r>
            <a:r>
              <a:rPr lang="en-US" sz="4000" dirty="0" smtClean="0">
                <a:latin typeface="Comic Sans MS" panose="030F0702030302020204" pitchFamily="66" charset="0"/>
              </a:rPr>
              <a:t>m / is / are </a:t>
            </a:r>
            <a:endParaRPr lang="he-IL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810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96257" y="578731"/>
            <a:ext cx="9905999" cy="5573714"/>
          </a:xfrm>
        </p:spPr>
        <p:txBody>
          <a:bodyPr>
            <a:normAutofit fontScale="92500" lnSpcReduction="20000"/>
          </a:bodyPr>
          <a:lstStyle/>
          <a:p>
            <a:r>
              <a:rPr lang="ar-SA" dirty="0"/>
              <a:t>القسم الثاني: </a:t>
            </a:r>
          </a:p>
          <a:p>
            <a:r>
              <a:rPr lang="ar-SA" dirty="0"/>
              <a:t>لماذا نستخدم </a:t>
            </a:r>
            <a:r>
              <a:rPr lang="en-US" dirty="0"/>
              <a:t>am / is / are</a:t>
            </a:r>
          </a:p>
          <a:p>
            <a:r>
              <a:rPr lang="ar-SA" dirty="0" err="1"/>
              <a:t>تستخم</a:t>
            </a:r>
            <a:r>
              <a:rPr lang="ar-SA" dirty="0"/>
              <a:t> </a:t>
            </a:r>
            <a:r>
              <a:rPr lang="en-US" dirty="0"/>
              <a:t>am/ is / are </a:t>
            </a:r>
            <a:r>
              <a:rPr lang="ar-SA" dirty="0"/>
              <a:t>في اللغة الإنجليزية في حالتين فقط وهي:</a:t>
            </a:r>
          </a:p>
          <a:p>
            <a:r>
              <a:rPr lang="ar-SA" dirty="0"/>
              <a:t>الأولى: </a:t>
            </a:r>
          </a:p>
          <a:p>
            <a:r>
              <a:rPr lang="ar-SA" dirty="0"/>
              <a:t>في حال أنك تتكلم عن فعل معين يحدث في نفس توقيت الجملة ومستمر حدوثة, وهذا يسمى المضارع المستمر .</a:t>
            </a:r>
          </a:p>
          <a:p>
            <a:r>
              <a:rPr lang="ar-SA" dirty="0"/>
              <a:t>الثانية: </a:t>
            </a:r>
          </a:p>
          <a:p>
            <a:r>
              <a:rPr lang="ar-SA" dirty="0"/>
              <a:t>تستخدم كأفعال مساعدة تأتي محل الفعل اذا كان الفعل غائب، لنأخذ مثال في </a:t>
            </a:r>
            <a:r>
              <a:rPr lang="en-US" dirty="0" smtClean="0"/>
              <a:t> am </a:t>
            </a:r>
            <a:r>
              <a:rPr lang="ar-SA" dirty="0"/>
              <a:t>لتبسيط المعلومة</a:t>
            </a:r>
            <a:r>
              <a:rPr lang="ar-SA" dirty="0" smtClean="0"/>
              <a:t>:</a:t>
            </a:r>
          </a:p>
          <a:p>
            <a:r>
              <a:rPr lang="ar-SA" dirty="0"/>
              <a:t>لو </a:t>
            </a:r>
            <a:r>
              <a:rPr lang="ar-SA" dirty="0" err="1"/>
              <a:t>إفترضنا</a:t>
            </a:r>
            <a:r>
              <a:rPr lang="ar-SA" dirty="0"/>
              <a:t> أنك ستقول أنا ألعب كرة القدم</a:t>
            </a:r>
          </a:p>
          <a:p>
            <a:r>
              <a:rPr lang="en-US" dirty="0"/>
              <a:t>I play </a:t>
            </a:r>
            <a:r>
              <a:rPr lang="en-US" dirty="0" smtClean="0"/>
              <a:t>football</a:t>
            </a:r>
          </a:p>
          <a:p>
            <a:pPr marL="0" indent="0">
              <a:buNone/>
            </a:pPr>
            <a:r>
              <a:rPr lang="en-US" dirty="0" smtClean="0"/>
              <a:t>، </a:t>
            </a:r>
            <a:r>
              <a:rPr lang="ar-SA" dirty="0" smtClean="0"/>
              <a:t>فإن كلمة أنا ( </a:t>
            </a:r>
            <a:r>
              <a:rPr lang="en-US" dirty="0" smtClean="0"/>
              <a:t>I</a:t>
            </a:r>
            <a:r>
              <a:rPr lang="he-IL" dirty="0" smtClean="0"/>
              <a:t> </a:t>
            </a:r>
            <a:r>
              <a:rPr lang="ar-SA" dirty="0" smtClean="0"/>
              <a:t>) هي </a:t>
            </a:r>
            <a:r>
              <a:rPr lang="ar-SA" dirty="0" err="1" smtClean="0"/>
              <a:t>الأسم</a:t>
            </a:r>
            <a:r>
              <a:rPr lang="ar-SA" dirty="0" smtClean="0"/>
              <a:t> و ألعب  </a:t>
            </a:r>
            <a:r>
              <a:rPr lang="en-US" dirty="0" smtClean="0"/>
              <a:t>play )</a:t>
            </a:r>
            <a:r>
              <a:rPr lang="ar-SA" dirty="0" smtClean="0"/>
              <a:t> )  هي الفعل وكرة القدم </a:t>
            </a:r>
            <a:r>
              <a:rPr lang="en-US" dirty="0" smtClean="0"/>
              <a:t>football)</a:t>
            </a:r>
            <a:r>
              <a:rPr lang="ar-SA" dirty="0" smtClean="0"/>
              <a:t>) هي المفعول </a:t>
            </a:r>
            <a:r>
              <a:rPr lang="ar-SA" dirty="0" err="1" smtClean="0"/>
              <a:t>بة</a:t>
            </a:r>
            <a:r>
              <a:rPr lang="ar-SA" dirty="0" smtClean="0"/>
              <a:t>، </a:t>
            </a:r>
          </a:p>
          <a:p>
            <a:pPr marL="0" indent="0">
              <a:buNone/>
            </a:pPr>
            <a:r>
              <a:rPr lang="ar-SA" dirty="0" smtClean="0"/>
              <a:t>في هذه الحالة لدينا في الجملة فعل وهو العب لذلك لا نستخدم أي فعل مساعد ( </a:t>
            </a:r>
            <a:r>
              <a:rPr lang="en-US" dirty="0" smtClean="0"/>
              <a:t>am / is / are ) </a:t>
            </a:r>
            <a:r>
              <a:rPr lang="ar-SA" dirty="0" smtClean="0"/>
              <a:t>في الجملة.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6605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51100" y="1538286"/>
            <a:ext cx="9905999" cy="4049713"/>
          </a:xfrm>
        </p:spPr>
        <p:txBody>
          <a:bodyPr>
            <a:normAutofit/>
          </a:bodyPr>
          <a:lstStyle/>
          <a:p>
            <a:r>
              <a:rPr lang="ar-SA" dirty="0"/>
              <a:t>ذلك نعود للسؤال مرة أخرى لماذا نستخدم الفعل المساعد </a:t>
            </a:r>
            <a:r>
              <a:rPr lang="en-US" dirty="0"/>
              <a:t>am / is /are </a:t>
            </a:r>
            <a:r>
              <a:rPr lang="ar-SA" dirty="0"/>
              <a:t>في الجملة؟</a:t>
            </a:r>
          </a:p>
          <a:p>
            <a:r>
              <a:rPr lang="ar-SA" dirty="0"/>
              <a:t>لو </a:t>
            </a:r>
            <a:r>
              <a:rPr lang="ar-SA" dirty="0" err="1"/>
              <a:t>إفترضنا</a:t>
            </a:r>
            <a:r>
              <a:rPr lang="ar-SA" dirty="0"/>
              <a:t> أنك ستقول أنا مبسوط، فإن أنا هي </a:t>
            </a:r>
            <a:r>
              <a:rPr lang="ar-SA" dirty="0" err="1" smtClean="0"/>
              <a:t>الأسم</a:t>
            </a:r>
            <a:endParaRPr lang="ar-SA" dirty="0" smtClean="0"/>
          </a:p>
          <a:p>
            <a:r>
              <a:rPr lang="ar-SA" dirty="0" smtClean="0"/>
              <a:t> </a:t>
            </a:r>
            <a:r>
              <a:rPr lang="ar-SA" dirty="0"/>
              <a:t>و مبسوط هي الصفة، </a:t>
            </a:r>
            <a:endParaRPr lang="ar-SA" dirty="0" smtClean="0"/>
          </a:p>
          <a:p>
            <a:r>
              <a:rPr lang="ar-SA" dirty="0" smtClean="0"/>
              <a:t>فنلاحظ </a:t>
            </a:r>
            <a:r>
              <a:rPr lang="ar-SA" dirty="0"/>
              <a:t>أنه لا يوجد في جملة أنا مبسوط فعل، لذلك في اللغة الإنجليزية يجب </a:t>
            </a:r>
            <a:r>
              <a:rPr lang="ar-SA" dirty="0" err="1"/>
              <a:t>إستخدام</a:t>
            </a:r>
            <a:r>
              <a:rPr lang="ar-SA" dirty="0"/>
              <a:t> </a:t>
            </a:r>
            <a:r>
              <a:rPr lang="ar-SA" dirty="0" smtClean="0"/>
              <a:t>فعل</a:t>
            </a:r>
          </a:p>
          <a:p>
            <a:r>
              <a:rPr lang="ar-SA" dirty="0" smtClean="0"/>
              <a:t> </a:t>
            </a:r>
            <a:r>
              <a:rPr lang="ar-SA" dirty="0"/>
              <a:t>وإن غاب نستخدم فعل مساعد </a:t>
            </a:r>
            <a:r>
              <a:rPr lang="en-US" dirty="0"/>
              <a:t>am / is / are </a:t>
            </a:r>
            <a:r>
              <a:rPr lang="ar-SA" dirty="0"/>
              <a:t>كبديل له</a:t>
            </a:r>
            <a:r>
              <a:rPr lang="ar-SA" dirty="0" smtClean="0"/>
              <a:t>.</a:t>
            </a:r>
          </a:p>
          <a:p>
            <a:r>
              <a:rPr lang="ar-SA" dirty="0" smtClean="0"/>
              <a:t> </a:t>
            </a:r>
            <a:r>
              <a:rPr lang="ar-SA" dirty="0"/>
              <a:t>فنقول </a:t>
            </a:r>
            <a:r>
              <a:rPr lang="ar-SA" dirty="0" smtClean="0"/>
              <a:t>: </a:t>
            </a:r>
          </a:p>
          <a:p>
            <a:r>
              <a:rPr lang="en-US" dirty="0" smtClean="0"/>
              <a:t>     I </a:t>
            </a:r>
            <a:r>
              <a:rPr lang="en-US" dirty="0"/>
              <a:t>am, happy </a:t>
            </a:r>
            <a:r>
              <a:rPr lang="ar-SA" dirty="0"/>
              <a:t>أنا مبسوط.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8215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18834" y="435620"/>
            <a:ext cx="9905999" cy="3541714"/>
          </a:xfrm>
        </p:spPr>
        <p:txBody>
          <a:bodyPr/>
          <a:lstStyle/>
          <a:p>
            <a:r>
              <a:rPr lang="ar-SA" dirty="0"/>
              <a:t>متى نستخدم</a:t>
            </a:r>
          </a:p>
          <a:p>
            <a:r>
              <a:rPr lang="en-US" dirty="0"/>
              <a:t>Am – is – are ? </a:t>
            </a:r>
          </a:p>
          <a:p>
            <a:r>
              <a:rPr lang="ar-SA" dirty="0"/>
              <a:t>يستخدم كل فعل مساعد في 4 حالات: </a:t>
            </a:r>
          </a:p>
          <a:p>
            <a:r>
              <a:rPr lang="ar-SA" dirty="0"/>
              <a:t>( ضمير متكلم مفرد – ضمير غائب مفرد – ضمير متكلم وغائب جمع – ومخاطب جمع ومفرد )</a:t>
            </a:r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</p:txBody>
      </p:sp>
      <p:sp>
        <p:nvSpPr>
          <p:cNvPr id="38" name="מציין מיקום תוכן 2"/>
          <p:cNvSpPr txBox="1">
            <a:spLocks/>
          </p:cNvSpPr>
          <p:nvPr/>
        </p:nvSpPr>
        <p:spPr>
          <a:xfrm>
            <a:off x="6671240" y="11844909"/>
            <a:ext cx="1844001" cy="1311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mtClean="0"/>
              <a:t>متى نستخدم</a:t>
            </a:r>
          </a:p>
          <a:p>
            <a:r>
              <a:rPr lang="en-US" smtClean="0"/>
              <a:t>Am – is – are ? </a:t>
            </a:r>
          </a:p>
          <a:p>
            <a:r>
              <a:rPr lang="ar-SA" smtClean="0"/>
              <a:t>يستخدم كل فعل مساعد في 4 حالات: </a:t>
            </a:r>
          </a:p>
          <a:p>
            <a:r>
              <a:rPr lang="ar-SA" smtClean="0"/>
              <a:t>( ضمير متكلم مفرد – ضمير غائب مفرد – ضمير متكلم وغائب جمع – ومخاطب جمع ومفرد 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e-IL" smtClean="0"/>
          </a:p>
          <a:p>
            <a:pPr marL="0" indent="0">
              <a:buFont typeface="Arial" panose="020B0604020202020204" pitchFamily="34" charset="0"/>
              <a:buNone/>
            </a:pPr>
            <a:endParaRPr lang="he-IL" dirty="0"/>
          </a:p>
        </p:txBody>
      </p:sp>
      <p:pic>
        <p:nvPicPr>
          <p:cNvPr id="39" name="Picture 34" descr="شرح verb to be مع الضمائر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9" r="14114" b="4571"/>
          <a:stretch/>
        </p:blipFill>
        <p:spPr bwMode="auto">
          <a:xfrm>
            <a:off x="3285066" y="2965480"/>
            <a:ext cx="4831645" cy="361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49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41412" y="914400"/>
            <a:ext cx="9905999" cy="487680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I </a:t>
            </a:r>
            <a:r>
              <a:rPr lang="en-US" dirty="0"/>
              <a:t>am smart </a:t>
            </a:r>
            <a:endParaRPr lang="en-US" dirty="0" smtClean="0"/>
          </a:p>
          <a:p>
            <a:r>
              <a:rPr lang="ar-SA" dirty="0" smtClean="0"/>
              <a:t>أنا </a:t>
            </a:r>
            <a:r>
              <a:rPr lang="ar-SA" dirty="0"/>
              <a:t>ذكي </a:t>
            </a:r>
            <a:r>
              <a:rPr lang="ar-SA" dirty="0" smtClean="0"/>
              <a:t>- ضمير </a:t>
            </a:r>
            <a:r>
              <a:rPr lang="ar-SA" dirty="0"/>
              <a:t>متكلم </a:t>
            </a:r>
            <a:r>
              <a:rPr lang="ar-SA" dirty="0" smtClean="0"/>
              <a:t>مفرد</a:t>
            </a:r>
          </a:p>
          <a:p>
            <a:endParaRPr lang="ar-SA" dirty="0"/>
          </a:p>
          <a:p>
            <a:r>
              <a:rPr lang="en-US" dirty="0"/>
              <a:t>He / she is smart </a:t>
            </a:r>
            <a:endParaRPr lang="en-US" dirty="0" smtClean="0"/>
          </a:p>
          <a:p>
            <a:r>
              <a:rPr lang="ar-SA" dirty="0" smtClean="0"/>
              <a:t>هو </a:t>
            </a:r>
            <a:r>
              <a:rPr lang="ar-SA" dirty="0"/>
              <a:t>ذكي أو هي ذكية </a:t>
            </a:r>
            <a:r>
              <a:rPr lang="ar-SA" dirty="0" smtClean="0"/>
              <a:t>- ضمير </a:t>
            </a:r>
            <a:r>
              <a:rPr lang="ar-SA" dirty="0"/>
              <a:t>غائب عاقل </a:t>
            </a:r>
            <a:endParaRPr lang="ar-SA" dirty="0"/>
          </a:p>
          <a:p>
            <a:endParaRPr lang="ar-SA" dirty="0"/>
          </a:p>
          <a:p>
            <a:r>
              <a:rPr lang="en-US" dirty="0"/>
              <a:t>It is a cat </a:t>
            </a:r>
            <a:endParaRPr lang="en-US" dirty="0" smtClean="0"/>
          </a:p>
          <a:p>
            <a:r>
              <a:rPr lang="ar-SA" dirty="0" smtClean="0"/>
              <a:t>هي </a:t>
            </a:r>
            <a:r>
              <a:rPr lang="ar-SA" dirty="0"/>
              <a:t>قطة </a:t>
            </a:r>
            <a:r>
              <a:rPr lang="ar-SA" dirty="0" smtClean="0"/>
              <a:t>-  </a:t>
            </a:r>
            <a:r>
              <a:rPr lang="ar-SA" dirty="0"/>
              <a:t>ضمير غائب غير </a:t>
            </a:r>
            <a:r>
              <a:rPr lang="ar-SA" dirty="0" smtClean="0"/>
              <a:t>عاقل</a:t>
            </a:r>
          </a:p>
          <a:p>
            <a:endParaRPr lang="ar-SA" dirty="0"/>
          </a:p>
          <a:p>
            <a:r>
              <a:rPr lang="en-US" dirty="0"/>
              <a:t>You are </a:t>
            </a:r>
            <a:r>
              <a:rPr lang="en-US" dirty="0" smtClean="0"/>
              <a:t>smart</a:t>
            </a:r>
          </a:p>
          <a:p>
            <a:r>
              <a:rPr lang="ar-SA" dirty="0" smtClean="0"/>
              <a:t>أنت </a:t>
            </a:r>
            <a:r>
              <a:rPr lang="ar-SA" dirty="0"/>
              <a:t>ذكي </a:t>
            </a:r>
            <a:r>
              <a:rPr lang="ar-SA" dirty="0" smtClean="0"/>
              <a:t>- ضمير </a:t>
            </a:r>
            <a:r>
              <a:rPr lang="ar-SA" dirty="0"/>
              <a:t>مخاطب </a:t>
            </a:r>
            <a:r>
              <a:rPr lang="ar-SA" dirty="0" smtClean="0"/>
              <a:t>مفرد</a:t>
            </a:r>
          </a:p>
          <a:p>
            <a:endParaRPr lang="ar-SA" dirty="0"/>
          </a:p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1773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You are </a:t>
            </a:r>
            <a:r>
              <a:rPr lang="en-US" dirty="0" smtClean="0"/>
              <a:t>students</a:t>
            </a:r>
          </a:p>
          <a:p>
            <a:r>
              <a:rPr lang="ar-SA" dirty="0" smtClean="0"/>
              <a:t>أنتم </a:t>
            </a:r>
            <a:r>
              <a:rPr lang="ar-SA" dirty="0"/>
              <a:t>طلاب </a:t>
            </a:r>
            <a:r>
              <a:rPr lang="ar-SA" dirty="0" smtClean="0"/>
              <a:t>- ضمير </a:t>
            </a:r>
            <a:r>
              <a:rPr lang="ar-SA" dirty="0"/>
              <a:t>مخاطب جمع </a:t>
            </a:r>
            <a:endParaRPr lang="ar-SA" dirty="0" smtClean="0"/>
          </a:p>
          <a:p>
            <a:endParaRPr lang="ar-SA" dirty="0"/>
          </a:p>
          <a:p>
            <a:r>
              <a:rPr lang="en-US" dirty="0"/>
              <a:t>We are </a:t>
            </a:r>
            <a:r>
              <a:rPr lang="en-US" dirty="0" smtClean="0"/>
              <a:t>smart</a:t>
            </a:r>
          </a:p>
          <a:p>
            <a:r>
              <a:rPr lang="ar-SA" dirty="0" smtClean="0"/>
              <a:t>نحن </a:t>
            </a:r>
            <a:r>
              <a:rPr lang="ar-SA" dirty="0"/>
              <a:t>أذكياء </a:t>
            </a:r>
            <a:r>
              <a:rPr lang="ar-SA" dirty="0" smtClean="0"/>
              <a:t>- </a:t>
            </a:r>
            <a:r>
              <a:rPr lang="ar-SA" dirty="0"/>
              <a:t>ضمير متكلم جمع </a:t>
            </a:r>
            <a:endParaRPr lang="ar-SA" dirty="0" smtClean="0"/>
          </a:p>
          <a:p>
            <a:endParaRPr lang="ar-SA" dirty="0"/>
          </a:p>
          <a:p>
            <a:r>
              <a:rPr lang="en-US" dirty="0"/>
              <a:t>They are </a:t>
            </a:r>
            <a:r>
              <a:rPr lang="en-US" dirty="0" smtClean="0"/>
              <a:t>smarts</a:t>
            </a:r>
          </a:p>
          <a:p>
            <a:r>
              <a:rPr lang="ar-SA" dirty="0" err="1" smtClean="0"/>
              <a:t>هاؤلاء</a:t>
            </a:r>
            <a:r>
              <a:rPr lang="ar-SA" dirty="0" smtClean="0"/>
              <a:t> </a:t>
            </a:r>
            <a:r>
              <a:rPr lang="ar-SA" dirty="0"/>
              <a:t>أذكياء </a:t>
            </a:r>
            <a:r>
              <a:rPr lang="ar-SA" dirty="0" smtClean="0"/>
              <a:t>- </a:t>
            </a:r>
            <a:r>
              <a:rPr lang="ar-SA" dirty="0"/>
              <a:t>ضمير غائب جمع </a:t>
            </a:r>
            <a:r>
              <a:rPr lang="ar-SA" dirty="0" smtClean="0"/>
              <a:t>عاقل</a:t>
            </a:r>
          </a:p>
          <a:p>
            <a:endParaRPr lang="ar-SA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28243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73678" y="1560865"/>
            <a:ext cx="99059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dirty="0" smtClean="0"/>
              <a:t>شاهدوا هذا المقطع القصير وحاولوا ان </a:t>
            </a:r>
            <a:r>
              <a:rPr lang="ar-SA" dirty="0" err="1" smtClean="0"/>
              <a:t>تكررو</a:t>
            </a:r>
            <a:r>
              <a:rPr lang="ar-SA" dirty="0" smtClean="0"/>
              <a:t> ما تسمعون :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www.youtube.com/watch?v=8axlfeQ1naA</a:t>
            </a:r>
            <a:r>
              <a:rPr lang="ar-SA" dirty="0" smtClean="0"/>
              <a:t>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endParaRPr lang="ar-SA" dirty="0"/>
          </a:p>
          <a:p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87065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68" y="332187"/>
            <a:ext cx="5077882" cy="6165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031110" y="5565422"/>
            <a:ext cx="214488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Best Wishes </a:t>
            </a:r>
          </a:p>
          <a:p>
            <a:r>
              <a:rPr lang="en-US" dirty="0" err="1" smtClean="0"/>
              <a:t>Shorouq</a:t>
            </a:r>
            <a:r>
              <a:rPr lang="en-US" dirty="0" smtClean="0"/>
              <a:t> </a:t>
            </a:r>
            <a:r>
              <a:rPr lang="en-US" dirty="0" err="1" smtClean="0"/>
              <a:t>kanaaneh</a:t>
            </a:r>
            <a:r>
              <a:rPr lang="en-US" dirty="0" smtClean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41304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עגל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TM04033919[[fn=מעגל]]</Template>
  <TotalTime>33</TotalTime>
  <Words>370</Words>
  <Application>Microsoft Office PowerPoint</Application>
  <PresentationFormat>מסך רחב</PresentationFormat>
  <Paragraphs>55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4" baseType="lpstr">
      <vt:lpstr>Arial</vt:lpstr>
      <vt:lpstr>Comic Sans MS</vt:lpstr>
      <vt:lpstr>Times New Roman</vt:lpstr>
      <vt:lpstr>Trebuchet MS</vt:lpstr>
      <vt:lpstr>Tw Cen MT</vt:lpstr>
      <vt:lpstr>מעגל</vt:lpstr>
      <vt:lpstr>Am \ is \ are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 \ is \ are</dc:title>
  <dc:creator>user</dc:creator>
  <cp:lastModifiedBy>user</cp:lastModifiedBy>
  <cp:revision>4</cp:revision>
  <dcterms:created xsi:type="dcterms:W3CDTF">2020-11-11T07:34:51Z</dcterms:created>
  <dcterms:modified xsi:type="dcterms:W3CDTF">2020-11-11T08:07:53Z</dcterms:modified>
</cp:coreProperties>
</file>