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0" d="100"/>
          <a:sy n="60" d="100"/>
        </p:scale>
        <p:origin x="-14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80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911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292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08611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9247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72390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470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4755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59270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939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8749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67EAE-6947-47DA-8FEA-7A1530A7CE26}" type="datetimeFigureOut">
              <a:rPr lang="he-IL" smtClean="0"/>
              <a:t>י"ח/אייר/תשע"ג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5DC3-542D-415C-9C2F-78AEE9E04E1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5295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he-IL" sz="14000" dirty="0" smtClean="0">
                <a:solidFill>
                  <a:srgbClr val="FF0000"/>
                </a:solidFill>
              </a:rPr>
              <a:t>מילות יחס</a:t>
            </a:r>
            <a:endParaRPr lang="he-IL" sz="1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976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e-IL" sz="12000" dirty="0" smtClean="0">
                <a:solidFill>
                  <a:srgbClr val="FF0000"/>
                </a:solidFill>
              </a:rPr>
              <a:t>הגדרה:</a:t>
            </a:r>
            <a:endParaRPr lang="he-IL" sz="12000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5400" dirty="0" smtClean="0"/>
              <a:t>מילת יחס היא מילה שאין לה משמעות כשהיא מופיעה לבד, ומשמעותה מתבטאת כשהיא מתחברת למשפט...</a:t>
            </a:r>
            <a:endParaRPr lang="he-IL" sz="5400" dirty="0"/>
          </a:p>
        </p:txBody>
      </p:sp>
    </p:spTree>
    <p:extLst>
      <p:ext uri="{BB962C8B-B14F-4D97-AF65-F5344CB8AC3E}">
        <p14:creationId xmlns:p14="http://schemas.microsoft.com/office/powerpoint/2010/main" val="293899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5400" dirty="0" smtClean="0"/>
              <a:t>בעברית יש הרבה </a:t>
            </a:r>
            <a:r>
              <a:rPr lang="he-IL" sz="5400" dirty="0" smtClean="0">
                <a:solidFill>
                  <a:srgbClr val="FF0000"/>
                </a:solidFill>
              </a:rPr>
              <a:t>מילות יחס</a:t>
            </a:r>
            <a:r>
              <a:rPr lang="he-IL" sz="5400" dirty="0" smtClean="0"/>
              <a:t>.</a:t>
            </a:r>
            <a:endParaRPr lang="he-IL" sz="54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8000" dirty="0" smtClean="0"/>
              <a:t>למשל: על , אל , בתוך , מתחת , על-יד , אצל , עם </a:t>
            </a:r>
            <a:endParaRPr lang="he-IL" sz="8000" dirty="0"/>
          </a:p>
        </p:txBody>
      </p:sp>
    </p:spTree>
    <p:extLst>
      <p:ext uri="{BB962C8B-B14F-4D97-AF65-F5344CB8AC3E}">
        <p14:creationId xmlns:p14="http://schemas.microsoft.com/office/powerpoint/2010/main" val="284345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>
                <a:solidFill>
                  <a:srgbClr val="FF0000"/>
                </a:solidFill>
              </a:rPr>
              <a:t>לפעמים משתמשים במילות היחס עם נטייה לפי הגופים, למשל: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4000" dirty="0" smtClean="0"/>
              <a:t>הילדה רצה לאבא שלה וקפצה </a:t>
            </a:r>
            <a:r>
              <a:rPr lang="he-IL" sz="4000" dirty="0" smtClean="0">
                <a:solidFill>
                  <a:srgbClr val="7030A0"/>
                </a:solidFill>
              </a:rPr>
              <a:t>עליו</a:t>
            </a:r>
            <a:r>
              <a:rPr lang="he-IL" sz="4000" dirty="0" smtClean="0"/>
              <a:t>.</a:t>
            </a:r>
          </a:p>
          <a:p>
            <a:r>
              <a:rPr lang="he-IL" sz="4000" dirty="0" smtClean="0"/>
              <a:t>הילדה רצה לאימא שלה </a:t>
            </a:r>
            <a:r>
              <a:rPr lang="he-IL" sz="4000" dirty="0"/>
              <a:t>ו</a:t>
            </a:r>
            <a:r>
              <a:rPr lang="he-IL" sz="4000" dirty="0" smtClean="0"/>
              <a:t>קפצה </a:t>
            </a:r>
            <a:r>
              <a:rPr lang="he-IL" sz="4000" dirty="0" smtClean="0">
                <a:solidFill>
                  <a:srgbClr val="7030A0"/>
                </a:solidFill>
              </a:rPr>
              <a:t>עליה</a:t>
            </a:r>
            <a:r>
              <a:rPr lang="he-IL" sz="4000" dirty="0" smtClean="0"/>
              <a:t>.</a:t>
            </a:r>
          </a:p>
          <a:p>
            <a:r>
              <a:rPr lang="he-IL" sz="4000" dirty="0" smtClean="0"/>
              <a:t>הילדה רצה להורים שלה וקפצה </a:t>
            </a:r>
            <a:r>
              <a:rPr lang="he-IL" sz="4000" dirty="0" smtClean="0">
                <a:solidFill>
                  <a:srgbClr val="7030A0"/>
                </a:solidFill>
              </a:rPr>
              <a:t>עליהם</a:t>
            </a:r>
            <a:r>
              <a:rPr lang="he-IL" sz="4000" dirty="0" smtClean="0"/>
              <a:t>.</a:t>
            </a:r>
            <a:endParaRPr lang="he-IL" sz="4000" dirty="0"/>
          </a:p>
        </p:txBody>
      </p:sp>
    </p:spTree>
    <p:extLst>
      <p:ext uri="{BB962C8B-B14F-4D97-AF65-F5344CB8AC3E}">
        <p14:creationId xmlns:p14="http://schemas.microsoft.com/office/powerpoint/2010/main" val="150292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4800" dirty="0" smtClean="0">
                <a:solidFill>
                  <a:srgbClr val="FF0000"/>
                </a:solidFill>
              </a:rPr>
              <a:t>נטיית מילית היחס ( על ) עם הגופים:</a:t>
            </a:r>
            <a:endParaRPr lang="he-IL" sz="4800" dirty="0">
              <a:solidFill>
                <a:srgbClr val="FF0000"/>
              </a:solidFill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400" dirty="0" smtClean="0"/>
              <a:t>נטייה:</a:t>
            </a:r>
            <a:endParaRPr lang="he-IL" sz="4400" dirty="0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422477"/>
          </a:xfrm>
        </p:spPr>
        <p:txBody>
          <a:bodyPr>
            <a:noAutofit/>
          </a:bodyPr>
          <a:lstStyle/>
          <a:p>
            <a:pPr algn="ctr"/>
            <a:r>
              <a:rPr lang="he-IL" b="1" dirty="0" smtClean="0"/>
              <a:t>עלי</a:t>
            </a:r>
          </a:p>
          <a:p>
            <a:pPr algn="ctr"/>
            <a:r>
              <a:rPr lang="he-IL" b="1" dirty="0" smtClean="0"/>
              <a:t>עליך</a:t>
            </a:r>
          </a:p>
          <a:p>
            <a:pPr algn="ctr"/>
            <a:r>
              <a:rPr lang="he-IL" b="1" dirty="0" smtClean="0"/>
              <a:t>עלייך</a:t>
            </a:r>
          </a:p>
          <a:p>
            <a:pPr algn="ctr"/>
            <a:r>
              <a:rPr lang="he-IL" b="1" dirty="0" smtClean="0"/>
              <a:t>עליו</a:t>
            </a:r>
          </a:p>
          <a:p>
            <a:pPr algn="ctr"/>
            <a:r>
              <a:rPr lang="he-IL" b="1" dirty="0" smtClean="0"/>
              <a:t>עליה</a:t>
            </a:r>
          </a:p>
          <a:p>
            <a:pPr algn="ctr"/>
            <a:r>
              <a:rPr lang="he-IL" b="1" dirty="0" smtClean="0"/>
              <a:t>עלינו</a:t>
            </a:r>
          </a:p>
          <a:p>
            <a:pPr algn="ctr"/>
            <a:r>
              <a:rPr lang="he-IL" b="1" dirty="0" smtClean="0"/>
              <a:t>עליכם</a:t>
            </a:r>
          </a:p>
          <a:p>
            <a:pPr algn="ctr"/>
            <a:r>
              <a:rPr lang="he-IL" b="1" dirty="0" smtClean="0"/>
              <a:t>עליכן</a:t>
            </a:r>
          </a:p>
          <a:p>
            <a:pPr algn="ctr"/>
            <a:r>
              <a:rPr lang="he-IL" b="1" dirty="0" smtClean="0"/>
              <a:t>עליהם</a:t>
            </a:r>
          </a:p>
          <a:p>
            <a:pPr algn="ctr"/>
            <a:r>
              <a:rPr lang="he-IL" b="1" dirty="0" smtClean="0"/>
              <a:t>עליהן</a:t>
            </a:r>
            <a:endParaRPr lang="he-IL" b="1" dirty="0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he-IL" sz="4800" dirty="0" smtClean="0"/>
              <a:t>גוף:</a:t>
            </a:r>
            <a:endParaRPr lang="he-IL" sz="4800" dirty="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350469"/>
          </a:xfrm>
        </p:spPr>
        <p:txBody>
          <a:bodyPr>
            <a:noAutofit/>
          </a:bodyPr>
          <a:lstStyle/>
          <a:p>
            <a:pPr algn="ctr"/>
            <a:r>
              <a:rPr lang="he-IL" b="1" dirty="0" smtClean="0"/>
              <a:t>אני </a:t>
            </a:r>
          </a:p>
          <a:p>
            <a:pPr algn="ctr"/>
            <a:r>
              <a:rPr lang="he-IL" b="1" dirty="0" smtClean="0"/>
              <a:t>אתה </a:t>
            </a:r>
          </a:p>
          <a:p>
            <a:pPr algn="ctr"/>
            <a:r>
              <a:rPr lang="he-IL" b="1" dirty="0" smtClean="0"/>
              <a:t>את</a:t>
            </a:r>
          </a:p>
          <a:p>
            <a:pPr algn="ctr"/>
            <a:r>
              <a:rPr lang="he-IL" b="1" dirty="0" smtClean="0"/>
              <a:t>הוא</a:t>
            </a:r>
          </a:p>
          <a:p>
            <a:pPr algn="ctr"/>
            <a:r>
              <a:rPr lang="he-IL" b="1" dirty="0" smtClean="0"/>
              <a:t>היא</a:t>
            </a:r>
          </a:p>
          <a:p>
            <a:pPr algn="ctr"/>
            <a:r>
              <a:rPr lang="he-IL" b="1" dirty="0" smtClean="0"/>
              <a:t>אנחנו</a:t>
            </a:r>
          </a:p>
          <a:p>
            <a:pPr algn="ctr"/>
            <a:r>
              <a:rPr lang="he-IL" b="1" dirty="0" smtClean="0"/>
              <a:t>אתם</a:t>
            </a:r>
          </a:p>
          <a:p>
            <a:pPr algn="ctr"/>
            <a:r>
              <a:rPr lang="he-IL" b="1" dirty="0" smtClean="0"/>
              <a:t>אתן</a:t>
            </a:r>
          </a:p>
          <a:p>
            <a:pPr algn="ctr"/>
            <a:r>
              <a:rPr lang="he-IL" b="1" dirty="0" smtClean="0"/>
              <a:t>הם</a:t>
            </a:r>
          </a:p>
          <a:p>
            <a:pPr algn="ctr"/>
            <a:r>
              <a:rPr lang="he-IL" b="1" dirty="0" smtClean="0"/>
              <a:t>הן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132470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build="p"/>
      <p:bldP spid="6" grpId="0" build="p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107</Words>
  <Application>Microsoft Office PowerPoint</Application>
  <PresentationFormat>‫הצגה על המסך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מילות יחס</vt:lpstr>
      <vt:lpstr>הגדרה:</vt:lpstr>
      <vt:lpstr>בעברית יש הרבה מילות יחס.</vt:lpstr>
      <vt:lpstr>לפעמים משתמשים במילות היחס עם נטייה לפי הגופים, למשל:</vt:lpstr>
      <vt:lpstr>נטיית מילית היחס ( על ) עם הגופים: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מילות יחס</dc:title>
  <dc:creator>Hebrew</dc:creator>
  <cp:lastModifiedBy>Hebrew</cp:lastModifiedBy>
  <cp:revision>8</cp:revision>
  <dcterms:created xsi:type="dcterms:W3CDTF">2013-04-28T09:58:22Z</dcterms:created>
  <dcterms:modified xsi:type="dcterms:W3CDTF">2013-04-28T10:18:21Z</dcterms:modified>
</cp:coreProperties>
</file>